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7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94F02C46-7E00-547A-E74D-16037C54ED2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90800" y="190500"/>
            <a:ext cx="2304753" cy="23047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svg"/><Relationship Id="rId7" Type="http://schemas.openxmlformats.org/officeDocument/2006/relationships/image" Target="../media/image1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1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828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E1DEEA-0976-38F9-7C3A-EF3F6777F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38B439B-CA0A-3193-BCFA-5236F23C177C}"/>
              </a:ext>
            </a:extLst>
          </p:cNvPr>
          <p:cNvSpPr/>
          <p:nvPr/>
        </p:nvSpPr>
        <p:spPr>
          <a:xfrm rot="-5400000">
            <a:off x="2867932" y="-4313588"/>
            <a:ext cx="12552135" cy="18914176"/>
          </a:xfrm>
          <a:custGeom>
            <a:avLst/>
            <a:gdLst/>
            <a:ahLst/>
            <a:cxnLst/>
            <a:rect l="l" t="t" r="r" b="b"/>
            <a:pathLst>
              <a:path w="12552135" h="18914176">
                <a:moveTo>
                  <a:pt x="0" y="0"/>
                </a:moveTo>
                <a:lnTo>
                  <a:pt x="12552136" y="0"/>
                </a:lnTo>
                <a:lnTo>
                  <a:pt x="12552136" y="18914176"/>
                </a:lnTo>
                <a:lnTo>
                  <a:pt x="0" y="189141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37F96F5-FB0D-CE4D-4974-4F1D3A52DC78}"/>
              </a:ext>
            </a:extLst>
          </p:cNvPr>
          <p:cNvSpPr/>
          <p:nvPr/>
        </p:nvSpPr>
        <p:spPr>
          <a:xfrm>
            <a:off x="1695507" y="593148"/>
            <a:ext cx="14896986" cy="9100704"/>
          </a:xfrm>
          <a:custGeom>
            <a:avLst/>
            <a:gdLst/>
            <a:ahLst/>
            <a:cxnLst/>
            <a:rect l="l" t="t" r="r" b="b"/>
            <a:pathLst>
              <a:path w="14896986" h="9100704">
                <a:moveTo>
                  <a:pt x="0" y="0"/>
                </a:moveTo>
                <a:lnTo>
                  <a:pt x="14896986" y="0"/>
                </a:lnTo>
                <a:lnTo>
                  <a:pt x="14896986" y="9100704"/>
                </a:lnTo>
                <a:lnTo>
                  <a:pt x="0" y="91007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25DC8E9-8DB7-8344-6852-4193AD8F4602}"/>
              </a:ext>
            </a:extLst>
          </p:cNvPr>
          <p:cNvSpPr/>
          <p:nvPr/>
        </p:nvSpPr>
        <p:spPr>
          <a:xfrm rot="-247582" flipH="1">
            <a:off x="12883351" y="6284209"/>
            <a:ext cx="5707950" cy="8305218"/>
          </a:xfrm>
          <a:custGeom>
            <a:avLst/>
            <a:gdLst/>
            <a:ahLst/>
            <a:cxnLst/>
            <a:rect l="l" t="t" r="r" b="b"/>
            <a:pathLst>
              <a:path w="5707950" h="8305218">
                <a:moveTo>
                  <a:pt x="5707950" y="0"/>
                </a:moveTo>
                <a:lnTo>
                  <a:pt x="0" y="0"/>
                </a:lnTo>
                <a:lnTo>
                  <a:pt x="0" y="8305218"/>
                </a:lnTo>
                <a:lnTo>
                  <a:pt x="5707950" y="8305218"/>
                </a:lnTo>
                <a:lnTo>
                  <a:pt x="570795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C573AF-BFA1-0228-CDF2-1567A62F4F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7545" y="1903193"/>
            <a:ext cx="6248730" cy="1920406"/>
          </a:xfrm>
          <a:prstGeom prst="rect">
            <a:avLst/>
          </a:prstGeom>
        </p:spPr>
      </p:pic>
      <p:grpSp>
        <p:nvGrpSpPr>
          <p:cNvPr id="10" name="Google Shape;3752;p60">
            <a:extLst>
              <a:ext uri="{FF2B5EF4-FFF2-40B4-BE49-F238E27FC236}">
                <a16:creationId xmlns:a16="http://schemas.microsoft.com/office/drawing/2014/main" id="{F74F058A-C636-7C14-03B4-02EEDB9858F8}"/>
              </a:ext>
            </a:extLst>
          </p:cNvPr>
          <p:cNvGrpSpPr/>
          <p:nvPr/>
        </p:nvGrpSpPr>
        <p:grpSpPr>
          <a:xfrm>
            <a:off x="533400" y="5067300"/>
            <a:ext cx="3200400" cy="5063754"/>
            <a:chOff x="1441500" y="1108025"/>
            <a:chExt cx="1139372" cy="2072584"/>
          </a:xfrm>
        </p:grpSpPr>
        <p:sp>
          <p:nvSpPr>
            <p:cNvPr id="11" name="Google Shape;3753;p60">
              <a:extLst>
                <a:ext uri="{FF2B5EF4-FFF2-40B4-BE49-F238E27FC236}">
                  <a16:creationId xmlns:a16="http://schemas.microsoft.com/office/drawing/2014/main" id="{9F114E02-EDA4-596F-9826-FF6067888002}"/>
                </a:ext>
              </a:extLst>
            </p:cNvPr>
            <p:cNvSpPr/>
            <p:nvPr/>
          </p:nvSpPr>
          <p:spPr>
            <a:xfrm>
              <a:off x="1750059" y="2516337"/>
              <a:ext cx="291964" cy="631081"/>
            </a:xfrm>
            <a:custGeom>
              <a:avLst/>
              <a:gdLst/>
              <a:ahLst/>
              <a:cxnLst/>
              <a:rect l="l" t="t" r="r" b="b"/>
              <a:pathLst>
                <a:path w="4941" h="10680" extrusionOk="0">
                  <a:moveTo>
                    <a:pt x="2586" y="0"/>
                  </a:moveTo>
                  <a:cubicBezTo>
                    <a:pt x="2586" y="0"/>
                    <a:pt x="1412" y="6634"/>
                    <a:pt x="1637" y="9635"/>
                  </a:cubicBezTo>
                  <a:cubicBezTo>
                    <a:pt x="1637" y="9635"/>
                    <a:pt x="0" y="10435"/>
                    <a:pt x="497" y="10600"/>
                  </a:cubicBezTo>
                  <a:cubicBezTo>
                    <a:pt x="659" y="10654"/>
                    <a:pt x="990" y="10679"/>
                    <a:pt x="1366" y="10679"/>
                  </a:cubicBezTo>
                  <a:cubicBezTo>
                    <a:pt x="2149" y="10679"/>
                    <a:pt x="3123" y="10569"/>
                    <a:pt x="3130" y="10373"/>
                  </a:cubicBezTo>
                  <a:cubicBezTo>
                    <a:pt x="3139" y="10084"/>
                    <a:pt x="4941" y="677"/>
                    <a:pt x="4941" y="677"/>
                  </a:cubicBezTo>
                  <a:lnTo>
                    <a:pt x="2586" y="0"/>
                  </a:ln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2" name="Google Shape;3754;p60">
              <a:extLst>
                <a:ext uri="{FF2B5EF4-FFF2-40B4-BE49-F238E27FC236}">
                  <a16:creationId xmlns:a16="http://schemas.microsoft.com/office/drawing/2014/main" id="{D2F82A3A-8412-91FB-F8D2-D15E101CE6B0}"/>
                </a:ext>
              </a:extLst>
            </p:cNvPr>
            <p:cNvSpPr/>
            <p:nvPr/>
          </p:nvSpPr>
          <p:spPr>
            <a:xfrm>
              <a:off x="1791657" y="2998498"/>
              <a:ext cx="164270" cy="151034"/>
            </a:xfrm>
            <a:custGeom>
              <a:avLst/>
              <a:gdLst/>
              <a:ahLst/>
              <a:cxnLst/>
              <a:rect l="l" t="t" r="r" b="b"/>
              <a:pathLst>
                <a:path w="2780" h="2556" extrusionOk="0">
                  <a:moveTo>
                    <a:pt x="874" y="1"/>
                  </a:moveTo>
                  <a:cubicBezTo>
                    <a:pt x="882" y="546"/>
                    <a:pt x="902" y="1042"/>
                    <a:pt x="933" y="1472"/>
                  </a:cubicBezTo>
                  <a:cubicBezTo>
                    <a:pt x="933" y="1472"/>
                    <a:pt x="503" y="1632"/>
                    <a:pt x="54" y="1826"/>
                  </a:cubicBezTo>
                  <a:lnTo>
                    <a:pt x="1" y="2556"/>
                  </a:lnTo>
                  <a:cubicBezTo>
                    <a:pt x="992" y="2556"/>
                    <a:pt x="2564" y="2426"/>
                    <a:pt x="2572" y="2219"/>
                  </a:cubicBezTo>
                  <a:cubicBezTo>
                    <a:pt x="2575" y="2137"/>
                    <a:pt x="2659" y="1351"/>
                    <a:pt x="2780" y="268"/>
                  </a:cubicBezTo>
                  <a:cubicBezTo>
                    <a:pt x="2202" y="200"/>
                    <a:pt x="1461" y="110"/>
                    <a:pt x="874" y="1"/>
                  </a:cubicBezTo>
                  <a:close/>
                </a:path>
              </a:pathLst>
            </a:custGeom>
            <a:solidFill>
              <a:srgbClr val="FFF6E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3" name="Google Shape;3755;p60">
              <a:extLst>
                <a:ext uri="{FF2B5EF4-FFF2-40B4-BE49-F238E27FC236}">
                  <a16:creationId xmlns:a16="http://schemas.microsoft.com/office/drawing/2014/main" id="{ED964253-2DBC-5567-0E6E-EAC17BB3F2F6}"/>
                </a:ext>
              </a:extLst>
            </p:cNvPr>
            <p:cNvSpPr/>
            <p:nvPr/>
          </p:nvSpPr>
          <p:spPr>
            <a:xfrm>
              <a:off x="2088930" y="2465225"/>
              <a:ext cx="332499" cy="713216"/>
            </a:xfrm>
            <a:custGeom>
              <a:avLst/>
              <a:gdLst/>
              <a:ahLst/>
              <a:cxnLst/>
              <a:rect l="l" t="t" r="r" b="b"/>
              <a:pathLst>
                <a:path w="5627" h="12070" extrusionOk="0">
                  <a:moveTo>
                    <a:pt x="2443" y="0"/>
                  </a:moveTo>
                  <a:lnTo>
                    <a:pt x="0" y="180"/>
                  </a:lnTo>
                  <a:cubicBezTo>
                    <a:pt x="0" y="180"/>
                    <a:pt x="1331" y="10873"/>
                    <a:pt x="1286" y="11157"/>
                  </a:cubicBezTo>
                  <a:cubicBezTo>
                    <a:pt x="1243" y="11431"/>
                    <a:pt x="4316" y="12070"/>
                    <a:pt x="5029" y="12070"/>
                  </a:cubicBezTo>
                  <a:cubicBezTo>
                    <a:pt x="5059" y="12070"/>
                    <a:pt x="5086" y="12069"/>
                    <a:pt x="5107" y="12066"/>
                  </a:cubicBezTo>
                  <a:cubicBezTo>
                    <a:pt x="5626" y="12004"/>
                    <a:pt x="3153" y="10651"/>
                    <a:pt x="3153" y="10651"/>
                  </a:cubicBezTo>
                  <a:cubicBezTo>
                    <a:pt x="3212" y="8978"/>
                    <a:pt x="2443" y="0"/>
                    <a:pt x="2443" y="0"/>
                  </a:cubicBez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4" name="Google Shape;3756;p60">
              <a:extLst>
                <a:ext uri="{FF2B5EF4-FFF2-40B4-BE49-F238E27FC236}">
                  <a16:creationId xmlns:a16="http://schemas.microsoft.com/office/drawing/2014/main" id="{7950FAD8-EB70-F96E-B775-E8D19921973C}"/>
                </a:ext>
              </a:extLst>
            </p:cNvPr>
            <p:cNvSpPr/>
            <p:nvPr/>
          </p:nvSpPr>
          <p:spPr>
            <a:xfrm>
              <a:off x="2154105" y="3015929"/>
              <a:ext cx="165275" cy="153989"/>
            </a:xfrm>
            <a:custGeom>
              <a:avLst/>
              <a:gdLst/>
              <a:ahLst/>
              <a:cxnLst/>
              <a:rect l="l" t="t" r="r" b="b"/>
              <a:pathLst>
                <a:path w="2797" h="2606" extrusionOk="0">
                  <a:moveTo>
                    <a:pt x="2022" y="1"/>
                  </a:moveTo>
                  <a:cubicBezTo>
                    <a:pt x="1785" y="9"/>
                    <a:pt x="1450" y="16"/>
                    <a:pt x="1044" y="16"/>
                  </a:cubicBezTo>
                  <a:cubicBezTo>
                    <a:pt x="735" y="16"/>
                    <a:pt x="383" y="12"/>
                    <a:pt x="1" y="1"/>
                  </a:cubicBezTo>
                  <a:lnTo>
                    <a:pt x="1" y="1"/>
                  </a:lnTo>
                  <a:cubicBezTo>
                    <a:pt x="119" y="1042"/>
                    <a:pt x="194" y="1769"/>
                    <a:pt x="183" y="1839"/>
                  </a:cubicBezTo>
                  <a:cubicBezTo>
                    <a:pt x="152" y="2030"/>
                    <a:pt x="1649" y="2401"/>
                    <a:pt x="2797" y="2606"/>
                  </a:cubicBezTo>
                  <a:lnTo>
                    <a:pt x="2668" y="1682"/>
                  </a:lnTo>
                  <a:cubicBezTo>
                    <a:pt x="2322" y="1480"/>
                    <a:pt x="2053" y="1334"/>
                    <a:pt x="2053" y="1334"/>
                  </a:cubicBezTo>
                  <a:cubicBezTo>
                    <a:pt x="2058" y="1059"/>
                    <a:pt x="2050" y="590"/>
                    <a:pt x="2022" y="1"/>
                  </a:cubicBezTo>
                  <a:close/>
                </a:path>
              </a:pathLst>
            </a:custGeom>
            <a:solidFill>
              <a:srgbClr val="FFF6E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5" name="Google Shape;3757;p60">
              <a:extLst>
                <a:ext uri="{FF2B5EF4-FFF2-40B4-BE49-F238E27FC236}">
                  <a16:creationId xmlns:a16="http://schemas.microsoft.com/office/drawing/2014/main" id="{4848A1C0-CD74-F59E-F854-73E0D86BD1AD}"/>
                </a:ext>
              </a:extLst>
            </p:cNvPr>
            <p:cNvSpPr/>
            <p:nvPr/>
          </p:nvSpPr>
          <p:spPr>
            <a:xfrm>
              <a:off x="1841410" y="2577375"/>
              <a:ext cx="471361" cy="216328"/>
            </a:xfrm>
            <a:custGeom>
              <a:avLst/>
              <a:gdLst/>
              <a:ahLst/>
              <a:cxnLst/>
              <a:rect l="l" t="t" r="r" b="b"/>
              <a:pathLst>
                <a:path w="7977" h="3661" extrusionOk="0">
                  <a:moveTo>
                    <a:pt x="63" y="0"/>
                  </a:moveTo>
                  <a:lnTo>
                    <a:pt x="1" y="3546"/>
                  </a:lnTo>
                  <a:lnTo>
                    <a:pt x="3412" y="3661"/>
                  </a:lnTo>
                  <a:lnTo>
                    <a:pt x="3872" y="1637"/>
                  </a:lnTo>
                  <a:lnTo>
                    <a:pt x="4383" y="3571"/>
                  </a:lnTo>
                  <a:lnTo>
                    <a:pt x="7977" y="3532"/>
                  </a:lnTo>
                  <a:lnTo>
                    <a:pt x="7642" y="32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422C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6" name="Google Shape;3758;p60">
              <a:extLst>
                <a:ext uri="{FF2B5EF4-FFF2-40B4-BE49-F238E27FC236}">
                  <a16:creationId xmlns:a16="http://schemas.microsoft.com/office/drawing/2014/main" id="{925F5316-6437-9142-2076-69EB1E6195B4}"/>
                </a:ext>
              </a:extLst>
            </p:cNvPr>
            <p:cNvSpPr/>
            <p:nvPr/>
          </p:nvSpPr>
          <p:spPr>
            <a:xfrm>
              <a:off x="2146778" y="3031705"/>
              <a:ext cx="275123" cy="146425"/>
            </a:xfrm>
            <a:custGeom>
              <a:avLst/>
              <a:gdLst/>
              <a:ahLst/>
              <a:cxnLst/>
              <a:rect l="l" t="t" r="r" b="b"/>
              <a:pathLst>
                <a:path w="4656" h="2478" extrusionOk="0">
                  <a:moveTo>
                    <a:pt x="2064" y="0"/>
                  </a:moveTo>
                  <a:cubicBezTo>
                    <a:pt x="1739" y="0"/>
                    <a:pt x="1463" y="259"/>
                    <a:pt x="1458" y="593"/>
                  </a:cubicBezTo>
                  <a:lnTo>
                    <a:pt x="434" y="424"/>
                  </a:lnTo>
                  <a:cubicBezTo>
                    <a:pt x="415" y="421"/>
                    <a:pt x="396" y="420"/>
                    <a:pt x="378" y="420"/>
                  </a:cubicBezTo>
                  <a:cubicBezTo>
                    <a:pt x="183" y="420"/>
                    <a:pt x="19" y="580"/>
                    <a:pt x="32" y="781"/>
                  </a:cubicBezTo>
                  <a:cubicBezTo>
                    <a:pt x="46" y="1202"/>
                    <a:pt x="55" y="1469"/>
                    <a:pt x="46" y="1511"/>
                  </a:cubicBezTo>
                  <a:cubicBezTo>
                    <a:pt x="0" y="1783"/>
                    <a:pt x="3328" y="2477"/>
                    <a:pt x="4054" y="2477"/>
                  </a:cubicBezTo>
                  <a:cubicBezTo>
                    <a:pt x="4084" y="2477"/>
                    <a:pt x="4110" y="2476"/>
                    <a:pt x="4131" y="2474"/>
                  </a:cubicBezTo>
                  <a:cubicBezTo>
                    <a:pt x="4656" y="2415"/>
                    <a:pt x="2693" y="994"/>
                    <a:pt x="2693" y="994"/>
                  </a:cubicBezTo>
                  <a:cubicBezTo>
                    <a:pt x="2699" y="887"/>
                    <a:pt x="2699" y="756"/>
                    <a:pt x="2696" y="598"/>
                  </a:cubicBezTo>
                  <a:cubicBezTo>
                    <a:pt x="2691" y="295"/>
                    <a:pt x="2458" y="40"/>
                    <a:pt x="2157" y="9"/>
                  </a:cubicBezTo>
                  <a:lnTo>
                    <a:pt x="2124" y="3"/>
                  </a:lnTo>
                  <a:cubicBezTo>
                    <a:pt x="2104" y="1"/>
                    <a:pt x="2084" y="0"/>
                    <a:pt x="2064" y="0"/>
                  </a:cubicBezTo>
                  <a:close/>
                </a:path>
              </a:pathLst>
            </a:custGeom>
            <a:solidFill>
              <a:srgbClr val="B789F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7" name="Google Shape;3759;p60">
              <a:extLst>
                <a:ext uri="{FF2B5EF4-FFF2-40B4-BE49-F238E27FC236}">
                  <a16:creationId xmlns:a16="http://schemas.microsoft.com/office/drawing/2014/main" id="{CB563ABD-A621-783F-5764-9DAF7AA21318}"/>
                </a:ext>
              </a:extLst>
            </p:cNvPr>
            <p:cNvSpPr/>
            <p:nvPr/>
          </p:nvSpPr>
          <p:spPr>
            <a:xfrm>
              <a:off x="2286640" y="3090439"/>
              <a:ext cx="32736" cy="13473"/>
            </a:xfrm>
            <a:custGeom>
              <a:avLst/>
              <a:gdLst/>
              <a:ahLst/>
              <a:cxnLst/>
              <a:rect l="l" t="t" r="r" b="b"/>
              <a:pathLst>
                <a:path w="554" h="228" fill="none" extrusionOk="0">
                  <a:moveTo>
                    <a:pt x="554" y="6"/>
                  </a:moveTo>
                  <a:cubicBezTo>
                    <a:pt x="554" y="6"/>
                    <a:pt x="161" y="0"/>
                    <a:pt x="1" y="228"/>
                  </a:cubicBezTo>
                </a:path>
              </a:pathLst>
            </a:custGeom>
            <a:solidFill>
              <a:srgbClr val="FFF6E5"/>
            </a:solidFill>
            <a:ln w="1750" cap="rnd" cmpd="sng">
              <a:solidFill>
                <a:srgbClr val="EFCBB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8" name="Google Shape;3760;p60">
              <a:extLst>
                <a:ext uri="{FF2B5EF4-FFF2-40B4-BE49-F238E27FC236}">
                  <a16:creationId xmlns:a16="http://schemas.microsoft.com/office/drawing/2014/main" id="{437EDA3B-AD4F-52C9-B244-F9671988F344}"/>
                </a:ext>
              </a:extLst>
            </p:cNvPr>
            <p:cNvSpPr/>
            <p:nvPr/>
          </p:nvSpPr>
          <p:spPr>
            <a:xfrm>
              <a:off x="2302771" y="3106157"/>
              <a:ext cx="32854" cy="13532"/>
            </a:xfrm>
            <a:custGeom>
              <a:avLst/>
              <a:gdLst/>
              <a:ahLst/>
              <a:cxnLst/>
              <a:rect l="l" t="t" r="r" b="b"/>
              <a:pathLst>
                <a:path w="556" h="229" fill="none" extrusionOk="0">
                  <a:moveTo>
                    <a:pt x="556" y="6"/>
                  </a:moveTo>
                  <a:cubicBezTo>
                    <a:pt x="556" y="6"/>
                    <a:pt x="163" y="1"/>
                    <a:pt x="0" y="228"/>
                  </a:cubicBezTo>
                </a:path>
              </a:pathLst>
            </a:custGeom>
            <a:solidFill>
              <a:srgbClr val="FFF6E5"/>
            </a:solidFill>
            <a:ln w="1750" cap="rnd" cmpd="sng">
              <a:solidFill>
                <a:srgbClr val="EFCBB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9" name="Google Shape;3761;p60">
              <a:extLst>
                <a:ext uri="{FF2B5EF4-FFF2-40B4-BE49-F238E27FC236}">
                  <a16:creationId xmlns:a16="http://schemas.microsoft.com/office/drawing/2014/main" id="{F403A27B-57A8-0BDA-7AEF-3B00EE14A1C8}"/>
                </a:ext>
              </a:extLst>
            </p:cNvPr>
            <p:cNvSpPr/>
            <p:nvPr/>
          </p:nvSpPr>
          <p:spPr>
            <a:xfrm>
              <a:off x="2319848" y="3121461"/>
              <a:ext cx="32736" cy="13650"/>
            </a:xfrm>
            <a:custGeom>
              <a:avLst/>
              <a:gdLst/>
              <a:ahLst/>
              <a:cxnLst/>
              <a:rect l="l" t="t" r="r" b="b"/>
              <a:pathLst>
                <a:path w="554" h="231" fill="none" extrusionOk="0">
                  <a:moveTo>
                    <a:pt x="553" y="9"/>
                  </a:moveTo>
                  <a:cubicBezTo>
                    <a:pt x="553" y="9"/>
                    <a:pt x="160" y="0"/>
                    <a:pt x="0" y="230"/>
                  </a:cubicBezTo>
                </a:path>
              </a:pathLst>
            </a:custGeom>
            <a:solidFill>
              <a:srgbClr val="FFF6E5"/>
            </a:solidFill>
            <a:ln w="1750" cap="rnd" cmpd="sng">
              <a:solidFill>
                <a:srgbClr val="EFCBB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0" name="Google Shape;3762;p60">
              <a:extLst>
                <a:ext uri="{FF2B5EF4-FFF2-40B4-BE49-F238E27FC236}">
                  <a16:creationId xmlns:a16="http://schemas.microsoft.com/office/drawing/2014/main" id="{3FE3D041-B0CF-F58F-C95D-215450C1A698}"/>
                </a:ext>
              </a:extLst>
            </p:cNvPr>
            <p:cNvSpPr/>
            <p:nvPr/>
          </p:nvSpPr>
          <p:spPr>
            <a:xfrm>
              <a:off x="2146601" y="3113661"/>
              <a:ext cx="251428" cy="64763"/>
            </a:xfrm>
            <a:custGeom>
              <a:avLst/>
              <a:gdLst/>
              <a:ahLst/>
              <a:cxnLst/>
              <a:rect l="l" t="t" r="r" b="b"/>
              <a:pathLst>
                <a:path w="4255" h="1096" extrusionOk="0">
                  <a:moveTo>
                    <a:pt x="49" y="0"/>
                  </a:moveTo>
                  <a:cubicBezTo>
                    <a:pt x="49" y="68"/>
                    <a:pt x="46" y="112"/>
                    <a:pt x="43" y="127"/>
                  </a:cubicBezTo>
                  <a:cubicBezTo>
                    <a:pt x="0" y="399"/>
                    <a:pt x="3337" y="1096"/>
                    <a:pt x="4056" y="1096"/>
                  </a:cubicBezTo>
                  <a:cubicBezTo>
                    <a:pt x="4084" y="1096"/>
                    <a:pt x="4108" y="1094"/>
                    <a:pt x="4128" y="1092"/>
                  </a:cubicBezTo>
                  <a:cubicBezTo>
                    <a:pt x="4254" y="1078"/>
                    <a:pt x="4240" y="988"/>
                    <a:pt x="4145" y="859"/>
                  </a:cubicBezTo>
                  <a:cubicBezTo>
                    <a:pt x="3174" y="778"/>
                    <a:pt x="1450" y="365"/>
                    <a:pt x="49" y="0"/>
                  </a:cubicBezTo>
                  <a:close/>
                </a:path>
              </a:pathLst>
            </a:custGeom>
            <a:solidFill>
              <a:srgbClr val="FFF6E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1" name="Google Shape;3763;p60">
              <a:extLst>
                <a:ext uri="{FF2B5EF4-FFF2-40B4-BE49-F238E27FC236}">
                  <a16:creationId xmlns:a16="http://schemas.microsoft.com/office/drawing/2014/main" id="{5E28A55E-1D71-17AB-5CBC-166882AED8DC}"/>
                </a:ext>
              </a:extLst>
            </p:cNvPr>
            <p:cNvSpPr/>
            <p:nvPr/>
          </p:nvSpPr>
          <p:spPr>
            <a:xfrm>
              <a:off x="1704738" y="3046300"/>
              <a:ext cx="249714" cy="128048"/>
            </a:xfrm>
            <a:custGeom>
              <a:avLst/>
              <a:gdLst/>
              <a:ahLst/>
              <a:cxnLst/>
              <a:rect l="l" t="t" r="r" b="b"/>
              <a:pathLst>
                <a:path w="4226" h="2167" extrusionOk="0">
                  <a:moveTo>
                    <a:pt x="1884" y="0"/>
                  </a:moveTo>
                  <a:cubicBezTo>
                    <a:pt x="1686" y="0"/>
                    <a:pt x="1540" y="180"/>
                    <a:pt x="1576" y="374"/>
                  </a:cubicBezTo>
                  <a:cubicBezTo>
                    <a:pt x="1615" y="570"/>
                    <a:pt x="1654" y="767"/>
                    <a:pt x="1696" y="879"/>
                  </a:cubicBezTo>
                  <a:cubicBezTo>
                    <a:pt x="1696" y="879"/>
                    <a:pt x="1" y="1971"/>
                    <a:pt x="503" y="2114"/>
                  </a:cubicBezTo>
                  <a:cubicBezTo>
                    <a:pt x="632" y="2150"/>
                    <a:pt x="936" y="2166"/>
                    <a:pt x="1318" y="2166"/>
                  </a:cubicBezTo>
                  <a:cubicBezTo>
                    <a:pt x="2437" y="2166"/>
                    <a:pt x="4226" y="2025"/>
                    <a:pt x="4226" y="1811"/>
                  </a:cubicBezTo>
                  <a:cubicBezTo>
                    <a:pt x="4226" y="1763"/>
                    <a:pt x="4217" y="1522"/>
                    <a:pt x="4212" y="1143"/>
                  </a:cubicBezTo>
                  <a:cubicBezTo>
                    <a:pt x="4204" y="905"/>
                    <a:pt x="4009" y="717"/>
                    <a:pt x="3775" y="717"/>
                  </a:cubicBezTo>
                  <a:cubicBezTo>
                    <a:pt x="3761" y="717"/>
                    <a:pt x="3746" y="718"/>
                    <a:pt x="3732" y="719"/>
                  </a:cubicBezTo>
                  <a:lnTo>
                    <a:pt x="2701" y="823"/>
                  </a:lnTo>
                  <a:lnTo>
                    <a:pt x="2811" y="410"/>
                  </a:lnTo>
                  <a:cubicBezTo>
                    <a:pt x="2864" y="211"/>
                    <a:pt x="2715" y="14"/>
                    <a:pt x="2510" y="9"/>
                  </a:cubicBezTo>
                  <a:lnTo>
                    <a:pt x="1893" y="0"/>
                  </a:lnTo>
                  <a:cubicBezTo>
                    <a:pt x="1890" y="0"/>
                    <a:pt x="1887" y="0"/>
                    <a:pt x="1884" y="0"/>
                  </a:cubicBezTo>
                  <a:close/>
                </a:path>
              </a:pathLst>
            </a:custGeom>
            <a:solidFill>
              <a:srgbClr val="B789F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2" name="Google Shape;3764;p60">
              <a:extLst>
                <a:ext uri="{FF2B5EF4-FFF2-40B4-BE49-F238E27FC236}">
                  <a16:creationId xmlns:a16="http://schemas.microsoft.com/office/drawing/2014/main" id="{E197BC4D-9381-99A8-A35A-E6D2666BD374}"/>
                </a:ext>
              </a:extLst>
            </p:cNvPr>
            <p:cNvSpPr/>
            <p:nvPr/>
          </p:nvSpPr>
          <p:spPr>
            <a:xfrm>
              <a:off x="1727960" y="3144505"/>
              <a:ext cx="226492" cy="36104"/>
            </a:xfrm>
            <a:custGeom>
              <a:avLst/>
              <a:gdLst/>
              <a:ahLst/>
              <a:cxnLst/>
              <a:rect l="l" t="t" r="r" b="b"/>
              <a:pathLst>
                <a:path w="3833" h="611" extrusionOk="0">
                  <a:moveTo>
                    <a:pt x="3830" y="0"/>
                  </a:moveTo>
                  <a:cubicBezTo>
                    <a:pt x="2807" y="345"/>
                    <a:pt x="1381" y="411"/>
                    <a:pt x="418" y="411"/>
                  </a:cubicBezTo>
                  <a:cubicBezTo>
                    <a:pt x="277" y="411"/>
                    <a:pt x="145" y="410"/>
                    <a:pt x="26" y="407"/>
                  </a:cubicBezTo>
                  <a:lnTo>
                    <a:pt x="26" y="407"/>
                  </a:lnTo>
                  <a:cubicBezTo>
                    <a:pt x="1" y="480"/>
                    <a:pt x="23" y="534"/>
                    <a:pt x="110" y="559"/>
                  </a:cubicBezTo>
                  <a:cubicBezTo>
                    <a:pt x="238" y="594"/>
                    <a:pt x="538" y="611"/>
                    <a:pt x="915" y="611"/>
                  </a:cubicBezTo>
                  <a:cubicBezTo>
                    <a:pt x="2034" y="611"/>
                    <a:pt x="3833" y="467"/>
                    <a:pt x="3833" y="253"/>
                  </a:cubicBezTo>
                  <a:cubicBezTo>
                    <a:pt x="3833" y="228"/>
                    <a:pt x="3833" y="141"/>
                    <a:pt x="3830" y="0"/>
                  </a:cubicBezTo>
                  <a:close/>
                </a:path>
              </a:pathLst>
            </a:custGeom>
            <a:solidFill>
              <a:srgbClr val="FFF6E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3" name="Google Shape;3765;p60">
              <a:extLst>
                <a:ext uri="{FF2B5EF4-FFF2-40B4-BE49-F238E27FC236}">
                  <a16:creationId xmlns:a16="http://schemas.microsoft.com/office/drawing/2014/main" id="{196E885D-C7FA-328A-9B77-3FE9E243FC4F}"/>
                </a:ext>
              </a:extLst>
            </p:cNvPr>
            <p:cNvSpPr/>
            <p:nvPr/>
          </p:nvSpPr>
          <p:spPr>
            <a:xfrm>
              <a:off x="1779071" y="3102375"/>
              <a:ext cx="33209" cy="13295"/>
            </a:xfrm>
            <a:custGeom>
              <a:avLst/>
              <a:gdLst/>
              <a:ahLst/>
              <a:cxnLst/>
              <a:rect l="l" t="t" r="r" b="b"/>
              <a:pathLst>
                <a:path w="562" h="225" fill="none" extrusionOk="0">
                  <a:moveTo>
                    <a:pt x="0" y="20"/>
                  </a:moveTo>
                  <a:cubicBezTo>
                    <a:pt x="0" y="20"/>
                    <a:pt x="388" y="0"/>
                    <a:pt x="562" y="225"/>
                  </a:cubicBezTo>
                </a:path>
              </a:pathLst>
            </a:custGeom>
            <a:solidFill>
              <a:srgbClr val="FFF6E5"/>
            </a:solidFill>
            <a:ln w="1750" cap="rnd" cmpd="sng">
              <a:solidFill>
                <a:srgbClr val="EFCBB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4" name="Google Shape;3766;p60">
              <a:extLst>
                <a:ext uri="{FF2B5EF4-FFF2-40B4-BE49-F238E27FC236}">
                  <a16:creationId xmlns:a16="http://schemas.microsoft.com/office/drawing/2014/main" id="{61F80FB4-C5F1-323D-13ED-7ADD3ABC926A}"/>
                </a:ext>
              </a:extLst>
            </p:cNvPr>
            <p:cNvSpPr/>
            <p:nvPr/>
          </p:nvSpPr>
          <p:spPr>
            <a:xfrm>
              <a:off x="1763295" y="3118624"/>
              <a:ext cx="33268" cy="13295"/>
            </a:xfrm>
            <a:custGeom>
              <a:avLst/>
              <a:gdLst/>
              <a:ahLst/>
              <a:cxnLst/>
              <a:rect l="l" t="t" r="r" b="b"/>
              <a:pathLst>
                <a:path w="563" h="225" fill="none" extrusionOk="0">
                  <a:moveTo>
                    <a:pt x="1" y="17"/>
                  </a:moveTo>
                  <a:cubicBezTo>
                    <a:pt x="1" y="17"/>
                    <a:pt x="388" y="0"/>
                    <a:pt x="562" y="225"/>
                  </a:cubicBezTo>
                </a:path>
              </a:pathLst>
            </a:custGeom>
            <a:solidFill>
              <a:srgbClr val="FFF6E5"/>
            </a:solidFill>
            <a:ln w="1750" cap="rnd" cmpd="sng">
              <a:solidFill>
                <a:srgbClr val="EFCBB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5" name="Google Shape;3767;p60">
              <a:extLst>
                <a:ext uri="{FF2B5EF4-FFF2-40B4-BE49-F238E27FC236}">
                  <a16:creationId xmlns:a16="http://schemas.microsoft.com/office/drawing/2014/main" id="{2F522C12-BA3F-1A0E-2899-40ADFDB43946}"/>
                </a:ext>
              </a:extLst>
            </p:cNvPr>
            <p:cNvSpPr/>
            <p:nvPr/>
          </p:nvSpPr>
          <p:spPr>
            <a:xfrm>
              <a:off x="1746691" y="3134401"/>
              <a:ext cx="33268" cy="13295"/>
            </a:xfrm>
            <a:custGeom>
              <a:avLst/>
              <a:gdLst/>
              <a:ahLst/>
              <a:cxnLst/>
              <a:rect l="l" t="t" r="r" b="b"/>
              <a:pathLst>
                <a:path w="563" h="225" fill="none" extrusionOk="0">
                  <a:moveTo>
                    <a:pt x="1" y="17"/>
                  </a:moveTo>
                  <a:cubicBezTo>
                    <a:pt x="1" y="17"/>
                    <a:pt x="388" y="0"/>
                    <a:pt x="562" y="225"/>
                  </a:cubicBezTo>
                </a:path>
              </a:pathLst>
            </a:custGeom>
            <a:solidFill>
              <a:srgbClr val="FFF6E5"/>
            </a:solidFill>
            <a:ln w="1750" cap="rnd" cmpd="sng">
              <a:solidFill>
                <a:srgbClr val="EFCBB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6" name="Google Shape;3768;p60">
              <a:extLst>
                <a:ext uri="{FF2B5EF4-FFF2-40B4-BE49-F238E27FC236}">
                  <a16:creationId xmlns:a16="http://schemas.microsoft.com/office/drawing/2014/main" id="{EACF6EF7-254C-430F-B79F-3E05AEA2155C}"/>
                </a:ext>
              </a:extLst>
            </p:cNvPr>
            <p:cNvSpPr/>
            <p:nvPr/>
          </p:nvSpPr>
          <p:spPr>
            <a:xfrm>
              <a:off x="1441500" y="1805681"/>
              <a:ext cx="438152" cy="466516"/>
            </a:xfrm>
            <a:custGeom>
              <a:avLst/>
              <a:gdLst/>
              <a:ahLst/>
              <a:cxnLst/>
              <a:rect l="l" t="t" r="r" b="b"/>
              <a:pathLst>
                <a:path w="7415" h="7895" extrusionOk="0">
                  <a:moveTo>
                    <a:pt x="1992" y="0"/>
                  </a:moveTo>
                  <a:cubicBezTo>
                    <a:pt x="1840" y="0"/>
                    <a:pt x="1658" y="41"/>
                    <a:pt x="1438" y="135"/>
                  </a:cubicBezTo>
                  <a:cubicBezTo>
                    <a:pt x="801" y="410"/>
                    <a:pt x="0" y="2336"/>
                    <a:pt x="775" y="2833"/>
                  </a:cubicBezTo>
                  <a:cubicBezTo>
                    <a:pt x="817" y="2855"/>
                    <a:pt x="857" y="2881"/>
                    <a:pt x="899" y="2903"/>
                  </a:cubicBezTo>
                  <a:cubicBezTo>
                    <a:pt x="744" y="3496"/>
                    <a:pt x="85" y="6469"/>
                    <a:pt x="2128" y="7426"/>
                  </a:cubicBezTo>
                  <a:cubicBezTo>
                    <a:pt x="2858" y="7766"/>
                    <a:pt x="3525" y="7895"/>
                    <a:pt x="4116" y="7895"/>
                  </a:cubicBezTo>
                  <a:cubicBezTo>
                    <a:pt x="5920" y="7895"/>
                    <a:pt x="7010" y="6696"/>
                    <a:pt x="7010" y="6696"/>
                  </a:cubicBezTo>
                  <a:lnTo>
                    <a:pt x="7415" y="4012"/>
                  </a:lnTo>
                  <a:lnTo>
                    <a:pt x="7415" y="4012"/>
                  </a:lnTo>
                  <a:cubicBezTo>
                    <a:pt x="7414" y="4012"/>
                    <a:pt x="4883" y="5609"/>
                    <a:pt x="3509" y="5609"/>
                  </a:cubicBezTo>
                  <a:cubicBezTo>
                    <a:pt x="3196" y="5609"/>
                    <a:pt x="2943" y="5526"/>
                    <a:pt x="2794" y="5323"/>
                  </a:cubicBezTo>
                  <a:cubicBezTo>
                    <a:pt x="1988" y="4228"/>
                    <a:pt x="2474" y="2872"/>
                    <a:pt x="2474" y="2872"/>
                  </a:cubicBezTo>
                  <a:lnTo>
                    <a:pt x="2474" y="2872"/>
                  </a:lnTo>
                  <a:cubicBezTo>
                    <a:pt x="2474" y="2872"/>
                    <a:pt x="2515" y="2882"/>
                    <a:pt x="2579" y="2882"/>
                  </a:cubicBezTo>
                  <a:cubicBezTo>
                    <a:pt x="2744" y="2882"/>
                    <a:pt x="3059" y="2817"/>
                    <a:pt x="3178" y="2353"/>
                  </a:cubicBezTo>
                  <a:cubicBezTo>
                    <a:pt x="3178" y="2353"/>
                    <a:pt x="3566" y="1393"/>
                    <a:pt x="3439" y="1112"/>
                  </a:cubicBezTo>
                  <a:cubicBezTo>
                    <a:pt x="3378" y="973"/>
                    <a:pt x="3316" y="919"/>
                    <a:pt x="3257" y="919"/>
                  </a:cubicBezTo>
                  <a:cubicBezTo>
                    <a:pt x="3062" y="919"/>
                    <a:pt x="2900" y="1497"/>
                    <a:pt x="2900" y="1497"/>
                  </a:cubicBezTo>
                  <a:cubicBezTo>
                    <a:pt x="2900" y="1497"/>
                    <a:pt x="2878" y="1452"/>
                    <a:pt x="2816" y="1384"/>
                  </a:cubicBezTo>
                  <a:cubicBezTo>
                    <a:pt x="2746" y="1019"/>
                    <a:pt x="2754" y="0"/>
                    <a:pt x="1992" y="0"/>
                  </a:cubicBez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7" name="Google Shape;3769;p60">
              <a:extLst>
                <a:ext uri="{FF2B5EF4-FFF2-40B4-BE49-F238E27FC236}">
                  <a16:creationId xmlns:a16="http://schemas.microsoft.com/office/drawing/2014/main" id="{E74E5781-015C-026D-F7C4-2CC7CF343D79}"/>
                </a:ext>
              </a:extLst>
            </p:cNvPr>
            <p:cNvSpPr/>
            <p:nvPr/>
          </p:nvSpPr>
          <p:spPr>
            <a:xfrm>
              <a:off x="1468208" y="1997600"/>
              <a:ext cx="400157" cy="274591"/>
            </a:xfrm>
            <a:custGeom>
              <a:avLst/>
              <a:gdLst/>
              <a:ahLst/>
              <a:cxnLst/>
              <a:rect l="l" t="t" r="r" b="b"/>
              <a:pathLst>
                <a:path w="6772" h="4647" extrusionOk="0">
                  <a:moveTo>
                    <a:pt x="1926" y="1"/>
                  </a:moveTo>
                  <a:lnTo>
                    <a:pt x="329" y="183"/>
                  </a:lnTo>
                  <a:cubicBezTo>
                    <a:pt x="141" y="1258"/>
                    <a:pt x="0" y="3395"/>
                    <a:pt x="1676" y="4178"/>
                  </a:cubicBezTo>
                  <a:cubicBezTo>
                    <a:pt x="2406" y="4518"/>
                    <a:pt x="3073" y="4647"/>
                    <a:pt x="3664" y="4647"/>
                  </a:cubicBezTo>
                  <a:cubicBezTo>
                    <a:pt x="5468" y="4647"/>
                    <a:pt x="6558" y="3448"/>
                    <a:pt x="6558" y="3448"/>
                  </a:cubicBezTo>
                  <a:lnTo>
                    <a:pt x="6665" y="2746"/>
                  </a:lnTo>
                  <a:lnTo>
                    <a:pt x="6772" y="879"/>
                  </a:lnTo>
                  <a:lnTo>
                    <a:pt x="6772" y="879"/>
                  </a:lnTo>
                  <a:cubicBezTo>
                    <a:pt x="6161" y="1245"/>
                    <a:pt x="4204" y="2361"/>
                    <a:pt x="3056" y="2361"/>
                  </a:cubicBezTo>
                  <a:cubicBezTo>
                    <a:pt x="2743" y="2361"/>
                    <a:pt x="2491" y="2278"/>
                    <a:pt x="2342" y="2075"/>
                  </a:cubicBezTo>
                  <a:cubicBezTo>
                    <a:pt x="1797" y="1340"/>
                    <a:pt x="1842" y="483"/>
                    <a:pt x="1926" y="1"/>
                  </a:cubicBezTo>
                  <a:close/>
                </a:path>
              </a:pathLst>
            </a:custGeom>
            <a:solidFill>
              <a:srgbClr val="B789F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8" name="Google Shape;3770;p60">
              <a:extLst>
                <a:ext uri="{FF2B5EF4-FFF2-40B4-BE49-F238E27FC236}">
                  <a16:creationId xmlns:a16="http://schemas.microsoft.com/office/drawing/2014/main" id="{65ED4386-F0FC-B11F-5356-96D8D498F3DA}"/>
                </a:ext>
              </a:extLst>
            </p:cNvPr>
            <p:cNvSpPr/>
            <p:nvPr/>
          </p:nvSpPr>
          <p:spPr>
            <a:xfrm>
              <a:off x="1466683" y="1997600"/>
              <a:ext cx="400157" cy="274591"/>
            </a:xfrm>
            <a:custGeom>
              <a:avLst/>
              <a:gdLst/>
              <a:ahLst/>
              <a:cxnLst/>
              <a:rect l="l" t="t" r="r" b="b"/>
              <a:pathLst>
                <a:path w="6772" h="4647" extrusionOk="0">
                  <a:moveTo>
                    <a:pt x="1926" y="1"/>
                  </a:moveTo>
                  <a:lnTo>
                    <a:pt x="329" y="183"/>
                  </a:lnTo>
                  <a:cubicBezTo>
                    <a:pt x="141" y="1258"/>
                    <a:pt x="0" y="3395"/>
                    <a:pt x="1676" y="4178"/>
                  </a:cubicBezTo>
                  <a:cubicBezTo>
                    <a:pt x="2406" y="4518"/>
                    <a:pt x="3073" y="4647"/>
                    <a:pt x="3664" y="4647"/>
                  </a:cubicBezTo>
                  <a:cubicBezTo>
                    <a:pt x="5468" y="4647"/>
                    <a:pt x="6558" y="3448"/>
                    <a:pt x="6558" y="3448"/>
                  </a:cubicBezTo>
                  <a:lnTo>
                    <a:pt x="6665" y="2746"/>
                  </a:lnTo>
                  <a:lnTo>
                    <a:pt x="6772" y="879"/>
                  </a:lnTo>
                  <a:lnTo>
                    <a:pt x="6772" y="879"/>
                  </a:lnTo>
                  <a:cubicBezTo>
                    <a:pt x="6161" y="1245"/>
                    <a:pt x="4204" y="2361"/>
                    <a:pt x="3056" y="2361"/>
                  </a:cubicBezTo>
                  <a:cubicBezTo>
                    <a:pt x="2743" y="2361"/>
                    <a:pt x="2491" y="2278"/>
                    <a:pt x="2342" y="2075"/>
                  </a:cubicBezTo>
                  <a:cubicBezTo>
                    <a:pt x="1797" y="1340"/>
                    <a:pt x="1842" y="483"/>
                    <a:pt x="1926" y="1"/>
                  </a:cubicBezTo>
                  <a:close/>
                </a:path>
              </a:pathLst>
            </a:custGeom>
            <a:solidFill>
              <a:srgbClr val="FFFFFF">
                <a:alpha val="16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9" name="Google Shape;3771;p60">
              <a:extLst>
                <a:ext uri="{FF2B5EF4-FFF2-40B4-BE49-F238E27FC236}">
                  <a16:creationId xmlns:a16="http://schemas.microsoft.com/office/drawing/2014/main" id="{8AD54250-8C7B-9895-BDF0-60CC26A2E472}"/>
                </a:ext>
              </a:extLst>
            </p:cNvPr>
            <p:cNvSpPr/>
            <p:nvPr/>
          </p:nvSpPr>
          <p:spPr>
            <a:xfrm>
              <a:off x="1674367" y="2042744"/>
              <a:ext cx="310104" cy="251192"/>
            </a:xfrm>
            <a:custGeom>
              <a:avLst/>
              <a:gdLst/>
              <a:ahLst/>
              <a:cxnLst/>
              <a:rect l="l" t="t" r="r" b="b"/>
              <a:pathLst>
                <a:path w="5248" h="4251" extrusionOk="0">
                  <a:moveTo>
                    <a:pt x="3474" y="0"/>
                  </a:moveTo>
                  <a:cubicBezTo>
                    <a:pt x="3474" y="0"/>
                    <a:pt x="1210" y="1066"/>
                    <a:pt x="239" y="1066"/>
                  </a:cubicBezTo>
                  <a:cubicBezTo>
                    <a:pt x="147" y="1066"/>
                    <a:pt x="67" y="1057"/>
                    <a:pt x="1" y="1036"/>
                  </a:cubicBezTo>
                  <a:lnTo>
                    <a:pt x="1" y="1036"/>
                  </a:lnTo>
                  <a:lnTo>
                    <a:pt x="96" y="4250"/>
                  </a:lnTo>
                  <a:cubicBezTo>
                    <a:pt x="96" y="4250"/>
                    <a:pt x="3072" y="4250"/>
                    <a:pt x="4161" y="2600"/>
                  </a:cubicBezTo>
                  <a:cubicBezTo>
                    <a:pt x="5248" y="946"/>
                    <a:pt x="3474" y="0"/>
                    <a:pt x="3474" y="0"/>
                  </a:cubicBezTo>
                  <a:close/>
                </a:path>
              </a:pathLst>
            </a:custGeom>
            <a:solidFill>
              <a:srgbClr val="B789F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0" name="Google Shape;3772;p60">
              <a:extLst>
                <a:ext uri="{FF2B5EF4-FFF2-40B4-BE49-F238E27FC236}">
                  <a16:creationId xmlns:a16="http://schemas.microsoft.com/office/drawing/2014/main" id="{11CBA4AD-D578-7255-31F1-CE3A6978AD79}"/>
                </a:ext>
              </a:extLst>
            </p:cNvPr>
            <p:cNvSpPr/>
            <p:nvPr/>
          </p:nvSpPr>
          <p:spPr>
            <a:xfrm>
              <a:off x="2221111" y="2042389"/>
              <a:ext cx="306441" cy="620859"/>
            </a:xfrm>
            <a:custGeom>
              <a:avLst/>
              <a:gdLst/>
              <a:ahLst/>
              <a:cxnLst/>
              <a:rect l="l" t="t" r="r" b="b"/>
              <a:pathLst>
                <a:path w="5186" h="10507" extrusionOk="0">
                  <a:moveTo>
                    <a:pt x="175" y="0"/>
                  </a:moveTo>
                  <a:lnTo>
                    <a:pt x="1" y="2117"/>
                  </a:lnTo>
                  <a:cubicBezTo>
                    <a:pt x="1334" y="2718"/>
                    <a:pt x="3401" y="8111"/>
                    <a:pt x="3401" y="8111"/>
                  </a:cubicBezTo>
                  <a:cubicBezTo>
                    <a:pt x="3401" y="8111"/>
                    <a:pt x="2755" y="9312"/>
                    <a:pt x="2968" y="9750"/>
                  </a:cubicBezTo>
                  <a:cubicBezTo>
                    <a:pt x="3007" y="9830"/>
                    <a:pt x="3052" y="9863"/>
                    <a:pt x="3101" y="9863"/>
                  </a:cubicBezTo>
                  <a:cubicBezTo>
                    <a:pt x="3324" y="9863"/>
                    <a:pt x="3614" y="9192"/>
                    <a:pt x="3614" y="9192"/>
                  </a:cubicBezTo>
                  <a:lnTo>
                    <a:pt x="3614" y="9192"/>
                  </a:lnTo>
                  <a:cubicBezTo>
                    <a:pt x="3614" y="9192"/>
                    <a:pt x="3402" y="10506"/>
                    <a:pt x="4002" y="10506"/>
                  </a:cubicBezTo>
                  <a:cubicBezTo>
                    <a:pt x="4035" y="10506"/>
                    <a:pt x="4070" y="10503"/>
                    <a:pt x="4108" y="10494"/>
                  </a:cubicBezTo>
                  <a:cubicBezTo>
                    <a:pt x="4843" y="10331"/>
                    <a:pt x="4681" y="8493"/>
                    <a:pt x="4681" y="8493"/>
                  </a:cubicBezTo>
                  <a:cubicBezTo>
                    <a:pt x="5186" y="2715"/>
                    <a:pt x="175" y="0"/>
                    <a:pt x="175" y="0"/>
                  </a:cubicBez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1" name="Google Shape;3773;p60">
              <a:extLst>
                <a:ext uri="{FF2B5EF4-FFF2-40B4-BE49-F238E27FC236}">
                  <a16:creationId xmlns:a16="http://schemas.microsoft.com/office/drawing/2014/main" id="{6FC315E8-B4E8-1871-2B38-8A741676201F}"/>
                </a:ext>
              </a:extLst>
            </p:cNvPr>
            <p:cNvSpPr/>
            <p:nvPr/>
          </p:nvSpPr>
          <p:spPr>
            <a:xfrm>
              <a:off x="2235233" y="2091137"/>
              <a:ext cx="265787" cy="419598"/>
            </a:xfrm>
            <a:custGeom>
              <a:avLst/>
              <a:gdLst/>
              <a:ahLst/>
              <a:cxnLst/>
              <a:rect l="l" t="t" r="r" b="b"/>
              <a:pathLst>
                <a:path w="4498" h="7101" extrusionOk="0">
                  <a:moveTo>
                    <a:pt x="1109" y="1"/>
                  </a:moveTo>
                  <a:lnTo>
                    <a:pt x="0" y="1444"/>
                  </a:lnTo>
                  <a:cubicBezTo>
                    <a:pt x="1171" y="2367"/>
                    <a:pt x="2738" y="6202"/>
                    <a:pt x="3091" y="7101"/>
                  </a:cubicBezTo>
                  <a:lnTo>
                    <a:pt x="4481" y="6907"/>
                  </a:lnTo>
                  <a:cubicBezTo>
                    <a:pt x="4498" y="3392"/>
                    <a:pt x="2460" y="1121"/>
                    <a:pt x="1109" y="1"/>
                  </a:cubicBezTo>
                  <a:close/>
                </a:path>
              </a:pathLst>
            </a:custGeom>
            <a:solidFill>
              <a:srgbClr val="B789F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2" name="Google Shape;3774;p60">
              <a:extLst>
                <a:ext uri="{FF2B5EF4-FFF2-40B4-BE49-F238E27FC236}">
                  <a16:creationId xmlns:a16="http://schemas.microsoft.com/office/drawing/2014/main" id="{B91735C4-3D4D-3309-6BD3-07F6AB0D04C9}"/>
                </a:ext>
              </a:extLst>
            </p:cNvPr>
            <p:cNvSpPr/>
            <p:nvPr/>
          </p:nvSpPr>
          <p:spPr>
            <a:xfrm>
              <a:off x="2235208" y="2091124"/>
              <a:ext cx="265787" cy="419598"/>
            </a:xfrm>
            <a:custGeom>
              <a:avLst/>
              <a:gdLst/>
              <a:ahLst/>
              <a:cxnLst/>
              <a:rect l="l" t="t" r="r" b="b"/>
              <a:pathLst>
                <a:path w="4498" h="7101" extrusionOk="0">
                  <a:moveTo>
                    <a:pt x="1109" y="1"/>
                  </a:moveTo>
                  <a:lnTo>
                    <a:pt x="0" y="1444"/>
                  </a:lnTo>
                  <a:cubicBezTo>
                    <a:pt x="1171" y="2367"/>
                    <a:pt x="2738" y="6202"/>
                    <a:pt x="3091" y="7101"/>
                  </a:cubicBezTo>
                  <a:lnTo>
                    <a:pt x="4481" y="6907"/>
                  </a:lnTo>
                  <a:cubicBezTo>
                    <a:pt x="4498" y="3392"/>
                    <a:pt x="2460" y="1121"/>
                    <a:pt x="1109" y="1"/>
                  </a:cubicBezTo>
                  <a:close/>
                </a:path>
              </a:pathLst>
            </a:custGeom>
            <a:solidFill>
              <a:srgbClr val="FFFFFF">
                <a:alpha val="16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3" name="Google Shape;3775;p60">
              <a:extLst>
                <a:ext uri="{FF2B5EF4-FFF2-40B4-BE49-F238E27FC236}">
                  <a16:creationId xmlns:a16="http://schemas.microsoft.com/office/drawing/2014/main" id="{2C205D79-A6FA-F0D9-A740-38C639351CF4}"/>
                </a:ext>
              </a:extLst>
            </p:cNvPr>
            <p:cNvSpPr/>
            <p:nvPr/>
          </p:nvSpPr>
          <p:spPr>
            <a:xfrm>
              <a:off x="2141992" y="2032758"/>
              <a:ext cx="292377" cy="289541"/>
            </a:xfrm>
            <a:custGeom>
              <a:avLst/>
              <a:gdLst/>
              <a:ahLst/>
              <a:cxnLst/>
              <a:rect l="l" t="t" r="r" b="b"/>
              <a:pathLst>
                <a:path w="4948" h="4900" extrusionOk="0">
                  <a:moveTo>
                    <a:pt x="1410" y="1"/>
                  </a:moveTo>
                  <a:cubicBezTo>
                    <a:pt x="1" y="1716"/>
                    <a:pt x="2904" y="4899"/>
                    <a:pt x="2904" y="4899"/>
                  </a:cubicBezTo>
                  <a:lnTo>
                    <a:pt x="4947" y="3120"/>
                  </a:lnTo>
                  <a:cubicBezTo>
                    <a:pt x="3760" y="1272"/>
                    <a:pt x="1410" y="1"/>
                    <a:pt x="1410" y="1"/>
                  </a:cubicBezTo>
                  <a:close/>
                </a:path>
              </a:pathLst>
            </a:custGeom>
            <a:solidFill>
              <a:srgbClr val="B789F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4" name="Google Shape;3776;p60">
              <a:extLst>
                <a:ext uri="{FF2B5EF4-FFF2-40B4-BE49-F238E27FC236}">
                  <a16:creationId xmlns:a16="http://schemas.microsoft.com/office/drawing/2014/main" id="{44F221D3-29DF-5AEB-B9DC-860BB7ABA2C9}"/>
                </a:ext>
              </a:extLst>
            </p:cNvPr>
            <p:cNvSpPr/>
            <p:nvPr/>
          </p:nvSpPr>
          <p:spPr>
            <a:xfrm>
              <a:off x="1784567" y="1997068"/>
              <a:ext cx="548119" cy="643549"/>
            </a:xfrm>
            <a:custGeom>
              <a:avLst/>
              <a:gdLst/>
              <a:ahLst/>
              <a:cxnLst/>
              <a:rect l="l" t="t" r="r" b="b"/>
              <a:pathLst>
                <a:path w="9276" h="10891" extrusionOk="0">
                  <a:moveTo>
                    <a:pt x="3338" y="1"/>
                  </a:moveTo>
                  <a:cubicBezTo>
                    <a:pt x="1898" y="1"/>
                    <a:pt x="697" y="1134"/>
                    <a:pt x="629" y="2589"/>
                  </a:cubicBezTo>
                  <a:lnTo>
                    <a:pt x="39" y="9745"/>
                  </a:lnTo>
                  <a:cubicBezTo>
                    <a:pt x="1" y="10221"/>
                    <a:pt x="1058" y="10890"/>
                    <a:pt x="3604" y="10890"/>
                  </a:cubicBezTo>
                  <a:cubicBezTo>
                    <a:pt x="4033" y="10890"/>
                    <a:pt x="4504" y="10871"/>
                    <a:pt x="5019" y="10829"/>
                  </a:cubicBezTo>
                  <a:cubicBezTo>
                    <a:pt x="5019" y="10829"/>
                    <a:pt x="9275" y="10632"/>
                    <a:pt x="9090" y="9953"/>
                  </a:cubicBezTo>
                  <a:lnTo>
                    <a:pt x="8298" y="2219"/>
                  </a:lnTo>
                  <a:cubicBezTo>
                    <a:pt x="8369" y="720"/>
                    <a:pt x="7094" y="172"/>
                    <a:pt x="5595" y="102"/>
                  </a:cubicBezTo>
                  <a:lnTo>
                    <a:pt x="3467" y="4"/>
                  </a:lnTo>
                  <a:cubicBezTo>
                    <a:pt x="3424" y="2"/>
                    <a:pt x="3381" y="1"/>
                    <a:pt x="3338" y="1"/>
                  </a:cubicBezTo>
                  <a:close/>
                </a:path>
              </a:pathLst>
            </a:custGeom>
            <a:solidFill>
              <a:srgbClr val="B789F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5" name="Google Shape;3777;p60">
              <a:extLst>
                <a:ext uri="{FF2B5EF4-FFF2-40B4-BE49-F238E27FC236}">
                  <a16:creationId xmlns:a16="http://schemas.microsoft.com/office/drawing/2014/main" id="{51EDC359-6DDF-C45C-DA72-162DFAC70238}"/>
                </a:ext>
              </a:extLst>
            </p:cNvPr>
            <p:cNvSpPr/>
            <p:nvPr/>
          </p:nvSpPr>
          <p:spPr>
            <a:xfrm>
              <a:off x="1989071" y="1913636"/>
              <a:ext cx="125153" cy="149557"/>
            </a:xfrm>
            <a:custGeom>
              <a:avLst/>
              <a:gdLst/>
              <a:ahLst/>
              <a:cxnLst/>
              <a:rect l="l" t="t" r="r" b="b"/>
              <a:pathLst>
                <a:path w="2118" h="2531" extrusionOk="0">
                  <a:moveTo>
                    <a:pt x="43" y="1"/>
                  </a:moveTo>
                  <a:lnTo>
                    <a:pt x="12" y="1472"/>
                  </a:lnTo>
                  <a:cubicBezTo>
                    <a:pt x="0" y="2045"/>
                    <a:pt x="452" y="2516"/>
                    <a:pt x="1025" y="2530"/>
                  </a:cubicBezTo>
                  <a:cubicBezTo>
                    <a:pt x="1034" y="2531"/>
                    <a:pt x="1042" y="2531"/>
                    <a:pt x="1051" y="2531"/>
                  </a:cubicBezTo>
                  <a:cubicBezTo>
                    <a:pt x="1612" y="2531"/>
                    <a:pt x="2075" y="2081"/>
                    <a:pt x="2083" y="1517"/>
                  </a:cubicBezTo>
                  <a:lnTo>
                    <a:pt x="2117" y="46"/>
                  </a:lnTo>
                  <a:lnTo>
                    <a:pt x="43" y="1"/>
                  </a:lnTo>
                  <a:close/>
                </a:path>
              </a:pathLst>
            </a:custGeom>
            <a:solidFill>
              <a:srgbClr val="EDB4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6" name="Google Shape;3778;p60">
              <a:extLst>
                <a:ext uri="{FF2B5EF4-FFF2-40B4-BE49-F238E27FC236}">
                  <a16:creationId xmlns:a16="http://schemas.microsoft.com/office/drawing/2014/main" id="{92EF6167-4B6C-CE33-8589-60E64DBBB851}"/>
                </a:ext>
              </a:extLst>
            </p:cNvPr>
            <p:cNvSpPr/>
            <p:nvPr/>
          </p:nvSpPr>
          <p:spPr>
            <a:xfrm>
              <a:off x="1989426" y="1913636"/>
              <a:ext cx="124621" cy="101162"/>
            </a:xfrm>
            <a:custGeom>
              <a:avLst/>
              <a:gdLst/>
              <a:ahLst/>
              <a:cxnLst/>
              <a:rect l="l" t="t" r="r" b="b"/>
              <a:pathLst>
                <a:path w="2109" h="1712" extrusionOk="0">
                  <a:moveTo>
                    <a:pt x="37" y="1"/>
                  </a:moveTo>
                  <a:lnTo>
                    <a:pt x="0" y="1528"/>
                  </a:lnTo>
                  <a:cubicBezTo>
                    <a:pt x="306" y="1638"/>
                    <a:pt x="660" y="1702"/>
                    <a:pt x="1036" y="1711"/>
                  </a:cubicBezTo>
                  <a:cubicBezTo>
                    <a:pt x="1056" y="1711"/>
                    <a:pt x="1076" y="1711"/>
                    <a:pt x="1095" y="1711"/>
                  </a:cubicBezTo>
                  <a:cubicBezTo>
                    <a:pt x="1450" y="1711"/>
                    <a:pt x="1785" y="1664"/>
                    <a:pt x="2077" y="1573"/>
                  </a:cubicBezTo>
                  <a:lnTo>
                    <a:pt x="2108" y="46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D388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7" name="Google Shape;3779;p60">
              <a:extLst>
                <a:ext uri="{FF2B5EF4-FFF2-40B4-BE49-F238E27FC236}">
                  <a16:creationId xmlns:a16="http://schemas.microsoft.com/office/drawing/2014/main" id="{94A0C4B7-CDA7-90CB-31FF-505730D48428}"/>
                </a:ext>
              </a:extLst>
            </p:cNvPr>
            <p:cNvSpPr/>
            <p:nvPr/>
          </p:nvSpPr>
          <p:spPr>
            <a:xfrm>
              <a:off x="1879403" y="1997955"/>
              <a:ext cx="322750" cy="122434"/>
            </a:xfrm>
            <a:custGeom>
              <a:avLst/>
              <a:gdLst/>
              <a:ahLst/>
              <a:cxnLst/>
              <a:rect l="l" t="t" r="r" b="b"/>
              <a:pathLst>
                <a:path w="5462" h="2072" extrusionOk="0">
                  <a:moveTo>
                    <a:pt x="492" y="0"/>
                  </a:moveTo>
                  <a:cubicBezTo>
                    <a:pt x="1" y="946"/>
                    <a:pt x="470" y="1960"/>
                    <a:pt x="1340" y="2066"/>
                  </a:cubicBezTo>
                  <a:cubicBezTo>
                    <a:pt x="1391" y="2070"/>
                    <a:pt x="1443" y="2071"/>
                    <a:pt x="1495" y="2071"/>
                  </a:cubicBezTo>
                  <a:cubicBezTo>
                    <a:pt x="2101" y="2071"/>
                    <a:pt x="2771" y="1833"/>
                    <a:pt x="2797" y="1014"/>
                  </a:cubicBezTo>
                  <a:cubicBezTo>
                    <a:pt x="2992" y="1727"/>
                    <a:pt x="3504" y="2026"/>
                    <a:pt x="4174" y="2026"/>
                  </a:cubicBezTo>
                  <a:cubicBezTo>
                    <a:pt x="4292" y="2026"/>
                    <a:pt x="4416" y="2017"/>
                    <a:pt x="4543" y="1999"/>
                  </a:cubicBezTo>
                  <a:cubicBezTo>
                    <a:pt x="5461" y="1870"/>
                    <a:pt x="5453" y="382"/>
                    <a:pt x="5054" y="0"/>
                  </a:cubicBezTo>
                  <a:close/>
                </a:path>
              </a:pathLst>
            </a:custGeom>
            <a:solidFill>
              <a:srgbClr val="FF911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8" name="Google Shape;3780;p60">
              <a:extLst>
                <a:ext uri="{FF2B5EF4-FFF2-40B4-BE49-F238E27FC236}">
                  <a16:creationId xmlns:a16="http://schemas.microsoft.com/office/drawing/2014/main" id="{FB5CCC43-49CA-A2EB-E6A2-BA9BA45AA92D}"/>
                </a:ext>
              </a:extLst>
            </p:cNvPr>
            <p:cNvSpPr/>
            <p:nvPr/>
          </p:nvSpPr>
          <p:spPr>
            <a:xfrm>
              <a:off x="1554654" y="1647915"/>
              <a:ext cx="176561" cy="188083"/>
            </a:xfrm>
            <a:custGeom>
              <a:avLst/>
              <a:gdLst/>
              <a:ahLst/>
              <a:cxnLst/>
              <a:rect l="l" t="t" r="r" b="b"/>
              <a:pathLst>
                <a:path w="2988" h="3183" extrusionOk="0">
                  <a:moveTo>
                    <a:pt x="1912" y="1"/>
                  </a:moveTo>
                  <a:cubicBezTo>
                    <a:pt x="1685" y="1"/>
                    <a:pt x="1441" y="83"/>
                    <a:pt x="1202" y="312"/>
                  </a:cubicBezTo>
                  <a:cubicBezTo>
                    <a:pt x="1" y="1463"/>
                    <a:pt x="689" y="3183"/>
                    <a:pt x="2399" y="3183"/>
                  </a:cubicBezTo>
                  <a:cubicBezTo>
                    <a:pt x="2583" y="3183"/>
                    <a:pt x="2780" y="3163"/>
                    <a:pt x="2987" y="3120"/>
                  </a:cubicBezTo>
                  <a:lnTo>
                    <a:pt x="2934" y="512"/>
                  </a:lnTo>
                  <a:cubicBezTo>
                    <a:pt x="2934" y="512"/>
                    <a:pt x="2477" y="1"/>
                    <a:pt x="1912" y="1"/>
                  </a:cubicBez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39" name="Google Shape;3781;p60">
              <a:extLst>
                <a:ext uri="{FF2B5EF4-FFF2-40B4-BE49-F238E27FC236}">
                  <a16:creationId xmlns:a16="http://schemas.microsoft.com/office/drawing/2014/main" id="{42F029A5-4176-3C05-5BD7-D6C07120A139}"/>
                </a:ext>
              </a:extLst>
            </p:cNvPr>
            <p:cNvSpPr/>
            <p:nvPr/>
          </p:nvSpPr>
          <p:spPr>
            <a:xfrm>
              <a:off x="2380709" y="1665583"/>
              <a:ext cx="186193" cy="187433"/>
            </a:xfrm>
            <a:custGeom>
              <a:avLst/>
              <a:gdLst/>
              <a:ahLst/>
              <a:cxnLst/>
              <a:rect l="l" t="t" r="r" b="b"/>
              <a:pathLst>
                <a:path w="3151" h="3172" extrusionOk="0">
                  <a:moveTo>
                    <a:pt x="1171" y="0"/>
                  </a:moveTo>
                  <a:cubicBezTo>
                    <a:pt x="625" y="0"/>
                    <a:pt x="166" y="471"/>
                    <a:pt x="166" y="471"/>
                  </a:cubicBezTo>
                  <a:lnTo>
                    <a:pt x="1" y="3073"/>
                  </a:lnTo>
                  <a:cubicBezTo>
                    <a:pt x="266" y="3141"/>
                    <a:pt x="518" y="3172"/>
                    <a:pt x="752" y="3172"/>
                  </a:cubicBezTo>
                  <a:cubicBezTo>
                    <a:pt x="2373" y="3172"/>
                    <a:pt x="3150" y="1677"/>
                    <a:pt x="1907" y="347"/>
                  </a:cubicBezTo>
                  <a:cubicBezTo>
                    <a:pt x="1665" y="90"/>
                    <a:pt x="1410" y="0"/>
                    <a:pt x="1171" y="0"/>
                  </a:cubicBez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0" name="Google Shape;3782;p60">
              <a:extLst>
                <a:ext uri="{FF2B5EF4-FFF2-40B4-BE49-F238E27FC236}">
                  <a16:creationId xmlns:a16="http://schemas.microsoft.com/office/drawing/2014/main" id="{6111AD69-3306-16B3-3B69-B257A8897593}"/>
                </a:ext>
              </a:extLst>
            </p:cNvPr>
            <p:cNvSpPr/>
            <p:nvPr/>
          </p:nvSpPr>
          <p:spPr>
            <a:xfrm>
              <a:off x="1607538" y="1366064"/>
              <a:ext cx="870396" cy="690526"/>
            </a:xfrm>
            <a:custGeom>
              <a:avLst/>
              <a:gdLst/>
              <a:ahLst/>
              <a:cxnLst/>
              <a:rect l="l" t="t" r="r" b="b"/>
              <a:pathLst>
                <a:path w="14730" h="11686" extrusionOk="0">
                  <a:moveTo>
                    <a:pt x="7463" y="0"/>
                  </a:moveTo>
                  <a:cubicBezTo>
                    <a:pt x="7053" y="0"/>
                    <a:pt x="6626" y="28"/>
                    <a:pt x="6182" y="85"/>
                  </a:cubicBezTo>
                  <a:cubicBezTo>
                    <a:pt x="1" y="883"/>
                    <a:pt x="214" y="8145"/>
                    <a:pt x="2008" y="10091"/>
                  </a:cubicBezTo>
                  <a:cubicBezTo>
                    <a:pt x="2887" y="11046"/>
                    <a:pt x="5120" y="11686"/>
                    <a:pt x="7403" y="11686"/>
                  </a:cubicBezTo>
                  <a:cubicBezTo>
                    <a:pt x="10134" y="11686"/>
                    <a:pt x="12937" y="10770"/>
                    <a:pt x="13585" y="8384"/>
                  </a:cubicBezTo>
                  <a:cubicBezTo>
                    <a:pt x="13599" y="8339"/>
                    <a:pt x="13608" y="8294"/>
                    <a:pt x="13619" y="8246"/>
                  </a:cubicBezTo>
                  <a:cubicBezTo>
                    <a:pt x="14730" y="3894"/>
                    <a:pt x="12323" y="0"/>
                    <a:pt x="7463" y="0"/>
                  </a:cubicBez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1" name="Google Shape;3783;p60">
              <a:extLst>
                <a:ext uri="{FF2B5EF4-FFF2-40B4-BE49-F238E27FC236}">
                  <a16:creationId xmlns:a16="http://schemas.microsoft.com/office/drawing/2014/main" id="{9EED5161-8894-ED60-A118-8ED4F79A2FB2}"/>
                </a:ext>
              </a:extLst>
            </p:cNvPr>
            <p:cNvSpPr/>
            <p:nvPr/>
          </p:nvSpPr>
          <p:spPr>
            <a:xfrm>
              <a:off x="1644882" y="1233529"/>
              <a:ext cx="808765" cy="596454"/>
            </a:xfrm>
            <a:custGeom>
              <a:avLst/>
              <a:gdLst/>
              <a:ahLst/>
              <a:cxnLst/>
              <a:rect l="l" t="t" r="r" b="b"/>
              <a:pathLst>
                <a:path w="13687" h="10094" extrusionOk="0">
                  <a:moveTo>
                    <a:pt x="6499" y="1"/>
                  </a:moveTo>
                  <a:cubicBezTo>
                    <a:pt x="2808" y="68"/>
                    <a:pt x="0" y="1812"/>
                    <a:pt x="65" y="5503"/>
                  </a:cubicBezTo>
                  <a:lnTo>
                    <a:pt x="301" y="10093"/>
                  </a:lnTo>
                  <a:cubicBezTo>
                    <a:pt x="814" y="10082"/>
                    <a:pt x="1224" y="9658"/>
                    <a:pt x="1213" y="9147"/>
                  </a:cubicBezTo>
                  <a:lnTo>
                    <a:pt x="1177" y="6960"/>
                  </a:lnTo>
                  <a:cubicBezTo>
                    <a:pt x="1148" y="5413"/>
                    <a:pt x="2375" y="4139"/>
                    <a:pt x="3919" y="4111"/>
                  </a:cubicBezTo>
                  <a:lnTo>
                    <a:pt x="9531" y="4010"/>
                  </a:lnTo>
                  <a:cubicBezTo>
                    <a:pt x="9552" y="4009"/>
                    <a:pt x="9572" y="4009"/>
                    <a:pt x="9593" y="4009"/>
                  </a:cubicBezTo>
                  <a:cubicBezTo>
                    <a:pt x="11162" y="4009"/>
                    <a:pt x="12443" y="5268"/>
                    <a:pt x="12470" y="6840"/>
                  </a:cubicBezTo>
                  <a:lnTo>
                    <a:pt x="12512" y="9442"/>
                  </a:lnTo>
                  <a:cubicBezTo>
                    <a:pt x="12521" y="9770"/>
                    <a:pt x="12790" y="10034"/>
                    <a:pt x="13120" y="10034"/>
                  </a:cubicBezTo>
                  <a:cubicBezTo>
                    <a:pt x="13123" y="10034"/>
                    <a:pt x="13127" y="10034"/>
                    <a:pt x="13130" y="10034"/>
                  </a:cubicBezTo>
                  <a:lnTo>
                    <a:pt x="13422" y="5849"/>
                  </a:lnTo>
                  <a:cubicBezTo>
                    <a:pt x="13687" y="2004"/>
                    <a:pt x="11689" y="66"/>
                    <a:pt x="7904" y="66"/>
                  </a:cubicBezTo>
                  <a:cubicBezTo>
                    <a:pt x="7834" y="66"/>
                    <a:pt x="7764" y="67"/>
                    <a:pt x="7692" y="68"/>
                  </a:cubicBezTo>
                  <a:lnTo>
                    <a:pt x="6499" y="1"/>
                  </a:lnTo>
                  <a:close/>
                </a:path>
              </a:pathLst>
            </a:custGeom>
            <a:solidFill>
              <a:srgbClr val="7E4E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2" name="Google Shape;3784;p60">
              <a:extLst>
                <a:ext uri="{FF2B5EF4-FFF2-40B4-BE49-F238E27FC236}">
                  <a16:creationId xmlns:a16="http://schemas.microsoft.com/office/drawing/2014/main" id="{FADEF896-4FF3-6CCB-03E0-72655E65D6AF}"/>
                </a:ext>
              </a:extLst>
            </p:cNvPr>
            <p:cNvSpPr/>
            <p:nvPr/>
          </p:nvSpPr>
          <p:spPr>
            <a:xfrm>
              <a:off x="1472521" y="1108025"/>
              <a:ext cx="1108351" cy="649458"/>
            </a:xfrm>
            <a:custGeom>
              <a:avLst/>
              <a:gdLst/>
              <a:ahLst/>
              <a:cxnLst/>
              <a:rect l="l" t="t" r="r" b="b"/>
              <a:pathLst>
                <a:path w="18757" h="10991" extrusionOk="0">
                  <a:moveTo>
                    <a:pt x="9182" y="1"/>
                  </a:moveTo>
                  <a:cubicBezTo>
                    <a:pt x="6300" y="1"/>
                    <a:pt x="3861" y="3496"/>
                    <a:pt x="2849" y="3496"/>
                  </a:cubicBezTo>
                  <a:cubicBezTo>
                    <a:pt x="2824" y="3496"/>
                    <a:pt x="2800" y="3494"/>
                    <a:pt x="2777" y="3489"/>
                  </a:cubicBezTo>
                  <a:cubicBezTo>
                    <a:pt x="1727" y="3293"/>
                    <a:pt x="1079" y="2324"/>
                    <a:pt x="1078" y="2324"/>
                  </a:cubicBezTo>
                  <a:lnTo>
                    <a:pt x="1078" y="2324"/>
                  </a:lnTo>
                  <a:cubicBezTo>
                    <a:pt x="1078" y="2324"/>
                    <a:pt x="1334" y="4113"/>
                    <a:pt x="1968" y="4654"/>
                  </a:cubicBezTo>
                  <a:cubicBezTo>
                    <a:pt x="1968" y="4654"/>
                    <a:pt x="1197" y="4098"/>
                    <a:pt x="944" y="4098"/>
                  </a:cubicBezTo>
                  <a:cubicBezTo>
                    <a:pt x="893" y="4098"/>
                    <a:pt x="863" y="4122"/>
                    <a:pt x="865" y="4177"/>
                  </a:cubicBezTo>
                  <a:cubicBezTo>
                    <a:pt x="879" y="4508"/>
                    <a:pt x="1952" y="5463"/>
                    <a:pt x="1952" y="5463"/>
                  </a:cubicBezTo>
                  <a:cubicBezTo>
                    <a:pt x="1952" y="5463"/>
                    <a:pt x="1443" y="5763"/>
                    <a:pt x="1370" y="6336"/>
                  </a:cubicBezTo>
                  <a:lnTo>
                    <a:pt x="1974" y="6078"/>
                  </a:lnTo>
                  <a:lnTo>
                    <a:pt x="1974" y="6078"/>
                  </a:lnTo>
                  <a:cubicBezTo>
                    <a:pt x="1974" y="6078"/>
                    <a:pt x="1" y="8893"/>
                    <a:pt x="3341" y="10990"/>
                  </a:cubicBezTo>
                  <a:lnTo>
                    <a:pt x="3990" y="5716"/>
                  </a:lnTo>
                  <a:lnTo>
                    <a:pt x="6918" y="5556"/>
                  </a:lnTo>
                  <a:lnTo>
                    <a:pt x="8088" y="5323"/>
                  </a:lnTo>
                  <a:lnTo>
                    <a:pt x="8088" y="5323"/>
                  </a:lnTo>
                  <a:lnTo>
                    <a:pt x="6306" y="6951"/>
                  </a:lnTo>
                  <a:cubicBezTo>
                    <a:pt x="6306" y="6951"/>
                    <a:pt x="6856" y="7311"/>
                    <a:pt x="7629" y="7311"/>
                  </a:cubicBezTo>
                  <a:cubicBezTo>
                    <a:pt x="8270" y="7311"/>
                    <a:pt x="9064" y="7063"/>
                    <a:pt x="9823" y="6153"/>
                  </a:cubicBezTo>
                  <a:lnTo>
                    <a:pt x="9823" y="6153"/>
                  </a:lnTo>
                  <a:cubicBezTo>
                    <a:pt x="9823" y="6154"/>
                    <a:pt x="9717" y="7150"/>
                    <a:pt x="9259" y="7450"/>
                  </a:cubicBezTo>
                  <a:cubicBezTo>
                    <a:pt x="9259" y="7450"/>
                    <a:pt x="10881" y="7259"/>
                    <a:pt x="11238" y="5872"/>
                  </a:cubicBezTo>
                  <a:lnTo>
                    <a:pt x="11238" y="5872"/>
                  </a:lnTo>
                  <a:cubicBezTo>
                    <a:pt x="11214" y="6094"/>
                    <a:pt x="11257" y="6509"/>
                    <a:pt x="11833" y="6785"/>
                  </a:cubicBezTo>
                  <a:cubicBezTo>
                    <a:pt x="12650" y="7178"/>
                    <a:pt x="14374" y="7633"/>
                    <a:pt x="14579" y="8051"/>
                  </a:cubicBezTo>
                  <a:cubicBezTo>
                    <a:pt x="14781" y="8470"/>
                    <a:pt x="14722" y="9323"/>
                    <a:pt x="14722" y="9323"/>
                  </a:cubicBezTo>
                  <a:lnTo>
                    <a:pt x="15660" y="7866"/>
                  </a:lnTo>
                  <a:lnTo>
                    <a:pt x="15912" y="9511"/>
                  </a:lnTo>
                  <a:cubicBezTo>
                    <a:pt x="15912" y="9511"/>
                    <a:pt x="17108" y="8663"/>
                    <a:pt x="17414" y="7989"/>
                  </a:cubicBezTo>
                  <a:cubicBezTo>
                    <a:pt x="17717" y="7316"/>
                    <a:pt x="17583" y="6185"/>
                    <a:pt x="17583" y="6184"/>
                  </a:cubicBezTo>
                  <a:lnTo>
                    <a:pt x="17583" y="6184"/>
                  </a:lnTo>
                  <a:cubicBezTo>
                    <a:pt x="17583" y="6184"/>
                    <a:pt x="17880" y="6552"/>
                    <a:pt x="17894" y="6979"/>
                  </a:cubicBezTo>
                  <a:cubicBezTo>
                    <a:pt x="17894" y="6979"/>
                    <a:pt x="18756" y="6047"/>
                    <a:pt x="18357" y="5449"/>
                  </a:cubicBezTo>
                  <a:cubicBezTo>
                    <a:pt x="17956" y="4848"/>
                    <a:pt x="16522" y="4475"/>
                    <a:pt x="16423" y="4340"/>
                  </a:cubicBezTo>
                  <a:cubicBezTo>
                    <a:pt x="16325" y="4202"/>
                    <a:pt x="16025" y="2557"/>
                    <a:pt x="15289" y="1875"/>
                  </a:cubicBezTo>
                  <a:cubicBezTo>
                    <a:pt x="15017" y="1623"/>
                    <a:pt x="14553" y="1482"/>
                    <a:pt x="14048" y="1482"/>
                  </a:cubicBezTo>
                  <a:cubicBezTo>
                    <a:pt x="13403" y="1482"/>
                    <a:pt x="12693" y="1712"/>
                    <a:pt x="12235" y="2232"/>
                  </a:cubicBezTo>
                  <a:cubicBezTo>
                    <a:pt x="12235" y="2232"/>
                    <a:pt x="11887" y="542"/>
                    <a:pt x="9978" y="92"/>
                  </a:cubicBezTo>
                  <a:cubicBezTo>
                    <a:pt x="9709" y="30"/>
                    <a:pt x="9444" y="1"/>
                    <a:pt x="9182" y="1"/>
                  </a:cubicBezTo>
                  <a:close/>
                </a:path>
              </a:pathLst>
            </a:custGeom>
            <a:solidFill>
              <a:srgbClr val="7E4E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3" name="Google Shape;3785;p60">
              <a:extLst>
                <a:ext uri="{FF2B5EF4-FFF2-40B4-BE49-F238E27FC236}">
                  <a16:creationId xmlns:a16="http://schemas.microsoft.com/office/drawing/2014/main" id="{73583C43-333D-2172-2F6D-E315D958CB56}"/>
                </a:ext>
              </a:extLst>
            </p:cNvPr>
            <p:cNvSpPr/>
            <p:nvPr/>
          </p:nvSpPr>
          <p:spPr>
            <a:xfrm>
              <a:off x="1603756" y="1190099"/>
              <a:ext cx="539019" cy="230037"/>
            </a:xfrm>
            <a:custGeom>
              <a:avLst/>
              <a:gdLst/>
              <a:ahLst/>
              <a:cxnLst/>
              <a:rect l="l" t="t" r="r" b="b"/>
              <a:pathLst>
                <a:path w="9122" h="3893" extrusionOk="0">
                  <a:moveTo>
                    <a:pt x="6497" y="1"/>
                  </a:moveTo>
                  <a:cubicBezTo>
                    <a:pt x="6457" y="1"/>
                    <a:pt x="6418" y="2"/>
                    <a:pt x="6378" y="3"/>
                  </a:cubicBezTo>
                  <a:cubicBezTo>
                    <a:pt x="6173" y="6"/>
                    <a:pt x="5974" y="37"/>
                    <a:pt x="5775" y="82"/>
                  </a:cubicBezTo>
                  <a:lnTo>
                    <a:pt x="5626" y="121"/>
                  </a:lnTo>
                  <a:cubicBezTo>
                    <a:pt x="5578" y="132"/>
                    <a:pt x="5530" y="152"/>
                    <a:pt x="5483" y="166"/>
                  </a:cubicBezTo>
                  <a:lnTo>
                    <a:pt x="5410" y="191"/>
                  </a:lnTo>
                  <a:cubicBezTo>
                    <a:pt x="5384" y="200"/>
                    <a:pt x="5362" y="208"/>
                    <a:pt x="5340" y="219"/>
                  </a:cubicBezTo>
                  <a:lnTo>
                    <a:pt x="5199" y="278"/>
                  </a:lnTo>
                  <a:cubicBezTo>
                    <a:pt x="5151" y="301"/>
                    <a:pt x="5107" y="326"/>
                    <a:pt x="5062" y="346"/>
                  </a:cubicBezTo>
                  <a:cubicBezTo>
                    <a:pt x="5011" y="368"/>
                    <a:pt x="4966" y="388"/>
                    <a:pt x="4924" y="416"/>
                  </a:cubicBezTo>
                  <a:lnTo>
                    <a:pt x="4792" y="495"/>
                  </a:lnTo>
                  <a:cubicBezTo>
                    <a:pt x="4750" y="517"/>
                    <a:pt x="4708" y="545"/>
                    <a:pt x="4666" y="573"/>
                  </a:cubicBezTo>
                  <a:cubicBezTo>
                    <a:pt x="4329" y="789"/>
                    <a:pt x="3998" y="1014"/>
                    <a:pt x="3672" y="1241"/>
                  </a:cubicBezTo>
                  <a:cubicBezTo>
                    <a:pt x="3346" y="1474"/>
                    <a:pt x="3026" y="1707"/>
                    <a:pt x="2703" y="1940"/>
                  </a:cubicBezTo>
                  <a:cubicBezTo>
                    <a:pt x="2541" y="2055"/>
                    <a:pt x="2381" y="2171"/>
                    <a:pt x="2215" y="2280"/>
                  </a:cubicBezTo>
                  <a:cubicBezTo>
                    <a:pt x="2049" y="2389"/>
                    <a:pt x="1881" y="2493"/>
                    <a:pt x="1710" y="2580"/>
                  </a:cubicBezTo>
                  <a:cubicBezTo>
                    <a:pt x="1668" y="2603"/>
                    <a:pt x="1625" y="2622"/>
                    <a:pt x="1581" y="2645"/>
                  </a:cubicBezTo>
                  <a:cubicBezTo>
                    <a:pt x="1536" y="2665"/>
                    <a:pt x="1494" y="2684"/>
                    <a:pt x="1446" y="2701"/>
                  </a:cubicBezTo>
                  <a:cubicBezTo>
                    <a:pt x="1359" y="2735"/>
                    <a:pt x="1269" y="2768"/>
                    <a:pt x="1174" y="2783"/>
                  </a:cubicBezTo>
                  <a:cubicBezTo>
                    <a:pt x="1102" y="2795"/>
                    <a:pt x="1033" y="2801"/>
                    <a:pt x="963" y="2801"/>
                  </a:cubicBezTo>
                  <a:cubicBezTo>
                    <a:pt x="940" y="2801"/>
                    <a:pt x="917" y="2801"/>
                    <a:pt x="893" y="2799"/>
                  </a:cubicBezTo>
                  <a:cubicBezTo>
                    <a:pt x="797" y="2791"/>
                    <a:pt x="707" y="2771"/>
                    <a:pt x="618" y="2740"/>
                  </a:cubicBezTo>
                  <a:lnTo>
                    <a:pt x="542" y="2712"/>
                  </a:lnTo>
                  <a:lnTo>
                    <a:pt x="539" y="2788"/>
                  </a:lnTo>
                  <a:cubicBezTo>
                    <a:pt x="539" y="2816"/>
                    <a:pt x="539" y="2833"/>
                    <a:pt x="542" y="2855"/>
                  </a:cubicBezTo>
                  <a:cubicBezTo>
                    <a:pt x="545" y="2878"/>
                    <a:pt x="547" y="2895"/>
                    <a:pt x="553" y="2914"/>
                  </a:cubicBezTo>
                  <a:cubicBezTo>
                    <a:pt x="562" y="2954"/>
                    <a:pt x="573" y="2993"/>
                    <a:pt x="590" y="3030"/>
                  </a:cubicBezTo>
                  <a:cubicBezTo>
                    <a:pt x="626" y="3105"/>
                    <a:pt x="671" y="3170"/>
                    <a:pt x="730" y="3226"/>
                  </a:cubicBezTo>
                  <a:cubicBezTo>
                    <a:pt x="792" y="3279"/>
                    <a:pt x="856" y="3324"/>
                    <a:pt x="926" y="3358"/>
                  </a:cubicBezTo>
                  <a:cubicBezTo>
                    <a:pt x="963" y="3375"/>
                    <a:pt x="1002" y="3386"/>
                    <a:pt x="1036" y="3400"/>
                  </a:cubicBezTo>
                  <a:cubicBezTo>
                    <a:pt x="1056" y="3404"/>
                    <a:pt x="1075" y="3409"/>
                    <a:pt x="1093" y="3413"/>
                  </a:cubicBezTo>
                  <a:lnTo>
                    <a:pt x="1093" y="3413"/>
                  </a:lnTo>
                  <a:cubicBezTo>
                    <a:pt x="1044" y="3496"/>
                    <a:pt x="984" y="3576"/>
                    <a:pt x="918" y="3644"/>
                  </a:cubicBezTo>
                  <a:cubicBezTo>
                    <a:pt x="837" y="3726"/>
                    <a:pt x="741" y="3796"/>
                    <a:pt x="632" y="3830"/>
                  </a:cubicBezTo>
                  <a:cubicBezTo>
                    <a:pt x="581" y="3849"/>
                    <a:pt x="519" y="3855"/>
                    <a:pt x="463" y="3855"/>
                  </a:cubicBezTo>
                  <a:cubicBezTo>
                    <a:pt x="407" y="3852"/>
                    <a:pt x="351" y="3838"/>
                    <a:pt x="295" y="3821"/>
                  </a:cubicBezTo>
                  <a:cubicBezTo>
                    <a:pt x="188" y="3782"/>
                    <a:pt x="90" y="3712"/>
                    <a:pt x="0" y="3630"/>
                  </a:cubicBezTo>
                  <a:lnTo>
                    <a:pt x="0" y="3630"/>
                  </a:lnTo>
                  <a:cubicBezTo>
                    <a:pt x="81" y="3717"/>
                    <a:pt x="174" y="3796"/>
                    <a:pt x="286" y="3844"/>
                  </a:cubicBezTo>
                  <a:cubicBezTo>
                    <a:pt x="343" y="3869"/>
                    <a:pt x="399" y="3883"/>
                    <a:pt x="460" y="3891"/>
                  </a:cubicBezTo>
                  <a:cubicBezTo>
                    <a:pt x="473" y="3892"/>
                    <a:pt x="485" y="3892"/>
                    <a:pt x="498" y="3892"/>
                  </a:cubicBezTo>
                  <a:cubicBezTo>
                    <a:pt x="546" y="3892"/>
                    <a:pt x="596" y="3887"/>
                    <a:pt x="643" y="3872"/>
                  </a:cubicBezTo>
                  <a:cubicBezTo>
                    <a:pt x="764" y="3838"/>
                    <a:pt x="868" y="3768"/>
                    <a:pt x="960" y="3686"/>
                  </a:cubicBezTo>
                  <a:cubicBezTo>
                    <a:pt x="1050" y="3602"/>
                    <a:pt x="1123" y="3512"/>
                    <a:pt x="1190" y="3403"/>
                  </a:cubicBezTo>
                  <a:lnTo>
                    <a:pt x="1218" y="3361"/>
                  </a:lnTo>
                  <a:lnTo>
                    <a:pt x="1165" y="3344"/>
                  </a:lnTo>
                  <a:lnTo>
                    <a:pt x="1064" y="3310"/>
                  </a:lnTo>
                  <a:cubicBezTo>
                    <a:pt x="1030" y="3296"/>
                    <a:pt x="997" y="3288"/>
                    <a:pt x="966" y="3268"/>
                  </a:cubicBezTo>
                  <a:cubicBezTo>
                    <a:pt x="904" y="3237"/>
                    <a:pt x="848" y="3198"/>
                    <a:pt x="797" y="3150"/>
                  </a:cubicBezTo>
                  <a:cubicBezTo>
                    <a:pt x="752" y="3100"/>
                    <a:pt x="713" y="3044"/>
                    <a:pt x="688" y="2982"/>
                  </a:cubicBezTo>
                  <a:cubicBezTo>
                    <a:pt x="674" y="2954"/>
                    <a:pt x="668" y="2917"/>
                    <a:pt x="660" y="2886"/>
                  </a:cubicBezTo>
                  <a:cubicBezTo>
                    <a:pt x="659" y="2881"/>
                    <a:pt x="658" y="2877"/>
                    <a:pt x="657" y="2872"/>
                  </a:cubicBezTo>
                  <a:lnTo>
                    <a:pt x="657" y="2872"/>
                  </a:lnTo>
                  <a:cubicBezTo>
                    <a:pt x="729" y="2895"/>
                    <a:pt x="802" y="2911"/>
                    <a:pt x="879" y="2917"/>
                  </a:cubicBezTo>
                  <a:cubicBezTo>
                    <a:pt x="917" y="2921"/>
                    <a:pt x="956" y="2923"/>
                    <a:pt x="995" y="2923"/>
                  </a:cubicBezTo>
                  <a:cubicBezTo>
                    <a:pt x="1062" y="2923"/>
                    <a:pt x="1129" y="2918"/>
                    <a:pt x="1193" y="2909"/>
                  </a:cubicBezTo>
                  <a:cubicBezTo>
                    <a:pt x="1401" y="2875"/>
                    <a:pt x="1595" y="2802"/>
                    <a:pt x="1777" y="2712"/>
                  </a:cubicBezTo>
                  <a:cubicBezTo>
                    <a:pt x="1960" y="2622"/>
                    <a:pt x="2131" y="2519"/>
                    <a:pt x="2299" y="2409"/>
                  </a:cubicBezTo>
                  <a:cubicBezTo>
                    <a:pt x="2468" y="2300"/>
                    <a:pt x="2636" y="2187"/>
                    <a:pt x="2799" y="2072"/>
                  </a:cubicBezTo>
                  <a:cubicBezTo>
                    <a:pt x="3125" y="1845"/>
                    <a:pt x="3445" y="1609"/>
                    <a:pt x="3770" y="1382"/>
                  </a:cubicBezTo>
                  <a:cubicBezTo>
                    <a:pt x="4096" y="1149"/>
                    <a:pt x="4422" y="924"/>
                    <a:pt x="4756" y="711"/>
                  </a:cubicBezTo>
                  <a:cubicBezTo>
                    <a:pt x="4837" y="655"/>
                    <a:pt x="4921" y="607"/>
                    <a:pt x="5005" y="556"/>
                  </a:cubicBezTo>
                  <a:cubicBezTo>
                    <a:pt x="5045" y="528"/>
                    <a:pt x="5090" y="509"/>
                    <a:pt x="5132" y="486"/>
                  </a:cubicBezTo>
                  <a:cubicBezTo>
                    <a:pt x="5174" y="466"/>
                    <a:pt x="5219" y="441"/>
                    <a:pt x="5261" y="419"/>
                  </a:cubicBezTo>
                  <a:lnTo>
                    <a:pt x="5396" y="363"/>
                  </a:lnTo>
                  <a:cubicBezTo>
                    <a:pt x="5415" y="354"/>
                    <a:pt x="5438" y="343"/>
                    <a:pt x="5460" y="335"/>
                  </a:cubicBezTo>
                  <a:lnTo>
                    <a:pt x="5530" y="312"/>
                  </a:lnTo>
                  <a:cubicBezTo>
                    <a:pt x="5578" y="298"/>
                    <a:pt x="5623" y="281"/>
                    <a:pt x="5668" y="264"/>
                  </a:cubicBezTo>
                  <a:lnTo>
                    <a:pt x="5808" y="228"/>
                  </a:lnTo>
                  <a:cubicBezTo>
                    <a:pt x="5999" y="183"/>
                    <a:pt x="6190" y="146"/>
                    <a:pt x="6384" y="135"/>
                  </a:cubicBezTo>
                  <a:cubicBezTo>
                    <a:pt x="6440" y="133"/>
                    <a:pt x="6497" y="131"/>
                    <a:pt x="6554" y="131"/>
                  </a:cubicBezTo>
                  <a:cubicBezTo>
                    <a:pt x="6692" y="131"/>
                    <a:pt x="6831" y="139"/>
                    <a:pt x="6968" y="155"/>
                  </a:cubicBezTo>
                  <a:cubicBezTo>
                    <a:pt x="7355" y="200"/>
                    <a:pt x="7740" y="312"/>
                    <a:pt x="8099" y="469"/>
                  </a:cubicBezTo>
                  <a:cubicBezTo>
                    <a:pt x="8461" y="626"/>
                    <a:pt x="8809" y="829"/>
                    <a:pt x="9121" y="1073"/>
                  </a:cubicBezTo>
                  <a:cubicBezTo>
                    <a:pt x="8975" y="941"/>
                    <a:pt x="8815" y="817"/>
                    <a:pt x="8652" y="708"/>
                  </a:cubicBezTo>
                  <a:cubicBezTo>
                    <a:pt x="8487" y="596"/>
                    <a:pt x="8310" y="495"/>
                    <a:pt x="8133" y="405"/>
                  </a:cubicBezTo>
                  <a:cubicBezTo>
                    <a:pt x="7771" y="228"/>
                    <a:pt x="7383" y="102"/>
                    <a:pt x="6985" y="37"/>
                  </a:cubicBezTo>
                  <a:cubicBezTo>
                    <a:pt x="6824" y="14"/>
                    <a:pt x="6660" y="1"/>
                    <a:pt x="6497" y="1"/>
                  </a:cubicBezTo>
                  <a:close/>
                </a:path>
              </a:pathLst>
            </a:custGeom>
            <a:solidFill>
              <a:srgbClr val="FFFFFF">
                <a:alpha val="16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4" name="Google Shape;3786;p60">
              <a:extLst>
                <a:ext uri="{FF2B5EF4-FFF2-40B4-BE49-F238E27FC236}">
                  <a16:creationId xmlns:a16="http://schemas.microsoft.com/office/drawing/2014/main" id="{4029ACB7-CB0F-AFF4-5BBB-F56284000393}"/>
                </a:ext>
              </a:extLst>
            </p:cNvPr>
            <p:cNvSpPr/>
            <p:nvPr/>
          </p:nvSpPr>
          <p:spPr>
            <a:xfrm>
              <a:off x="1890394" y="1374395"/>
              <a:ext cx="462675" cy="186843"/>
            </a:xfrm>
            <a:custGeom>
              <a:avLst/>
              <a:gdLst/>
              <a:ahLst/>
              <a:cxnLst/>
              <a:rect l="l" t="t" r="r" b="b"/>
              <a:pathLst>
                <a:path w="7830" h="3162" extrusionOk="0">
                  <a:moveTo>
                    <a:pt x="2948" y="0"/>
                  </a:moveTo>
                  <a:lnTo>
                    <a:pt x="2892" y="158"/>
                  </a:lnTo>
                  <a:cubicBezTo>
                    <a:pt x="2782" y="458"/>
                    <a:pt x="2653" y="753"/>
                    <a:pt x="2485" y="1025"/>
                  </a:cubicBezTo>
                  <a:cubicBezTo>
                    <a:pt x="2316" y="1297"/>
                    <a:pt x="2117" y="1547"/>
                    <a:pt x="1870" y="1749"/>
                  </a:cubicBezTo>
                  <a:cubicBezTo>
                    <a:pt x="1628" y="1954"/>
                    <a:pt x="1345" y="2109"/>
                    <a:pt x="1036" y="2190"/>
                  </a:cubicBezTo>
                  <a:cubicBezTo>
                    <a:pt x="882" y="2232"/>
                    <a:pt x="722" y="2252"/>
                    <a:pt x="564" y="2260"/>
                  </a:cubicBezTo>
                  <a:cubicBezTo>
                    <a:pt x="549" y="2261"/>
                    <a:pt x="533" y="2261"/>
                    <a:pt x="518" y="2261"/>
                  </a:cubicBezTo>
                  <a:cubicBezTo>
                    <a:pt x="398" y="2261"/>
                    <a:pt x="278" y="2252"/>
                    <a:pt x="163" y="2233"/>
                  </a:cubicBezTo>
                  <a:lnTo>
                    <a:pt x="163" y="2233"/>
                  </a:lnTo>
                  <a:cubicBezTo>
                    <a:pt x="211" y="2195"/>
                    <a:pt x="259" y="2159"/>
                    <a:pt x="306" y="2120"/>
                  </a:cubicBezTo>
                  <a:cubicBezTo>
                    <a:pt x="368" y="2064"/>
                    <a:pt x="435" y="2002"/>
                    <a:pt x="497" y="1943"/>
                  </a:cubicBezTo>
                  <a:cubicBezTo>
                    <a:pt x="629" y="1825"/>
                    <a:pt x="744" y="1693"/>
                    <a:pt x="859" y="1564"/>
                  </a:cubicBezTo>
                  <a:cubicBezTo>
                    <a:pt x="971" y="1435"/>
                    <a:pt x="1081" y="1295"/>
                    <a:pt x="1179" y="1154"/>
                  </a:cubicBezTo>
                  <a:cubicBezTo>
                    <a:pt x="1277" y="1011"/>
                    <a:pt x="1367" y="862"/>
                    <a:pt x="1446" y="708"/>
                  </a:cubicBezTo>
                  <a:lnTo>
                    <a:pt x="1446" y="708"/>
                  </a:lnTo>
                  <a:cubicBezTo>
                    <a:pt x="1362" y="859"/>
                    <a:pt x="1263" y="1003"/>
                    <a:pt x="1168" y="1137"/>
                  </a:cubicBezTo>
                  <a:cubicBezTo>
                    <a:pt x="1064" y="1272"/>
                    <a:pt x="955" y="1407"/>
                    <a:pt x="834" y="1533"/>
                  </a:cubicBezTo>
                  <a:cubicBezTo>
                    <a:pt x="719" y="1660"/>
                    <a:pt x="595" y="1783"/>
                    <a:pt x="466" y="1895"/>
                  </a:cubicBezTo>
                  <a:cubicBezTo>
                    <a:pt x="337" y="2010"/>
                    <a:pt x="199" y="2114"/>
                    <a:pt x="62" y="2218"/>
                  </a:cubicBezTo>
                  <a:lnTo>
                    <a:pt x="0" y="2263"/>
                  </a:lnTo>
                  <a:lnTo>
                    <a:pt x="73" y="2283"/>
                  </a:lnTo>
                  <a:cubicBezTo>
                    <a:pt x="239" y="2325"/>
                    <a:pt x="404" y="2339"/>
                    <a:pt x="567" y="2339"/>
                  </a:cubicBezTo>
                  <a:cubicBezTo>
                    <a:pt x="736" y="2339"/>
                    <a:pt x="901" y="2319"/>
                    <a:pt x="1064" y="2280"/>
                  </a:cubicBezTo>
                  <a:cubicBezTo>
                    <a:pt x="1390" y="2204"/>
                    <a:pt x="1690" y="2044"/>
                    <a:pt x="1951" y="1839"/>
                  </a:cubicBezTo>
                  <a:cubicBezTo>
                    <a:pt x="2209" y="1631"/>
                    <a:pt x="2426" y="1368"/>
                    <a:pt x="2600" y="1090"/>
                  </a:cubicBezTo>
                  <a:cubicBezTo>
                    <a:pt x="2746" y="860"/>
                    <a:pt x="2865" y="618"/>
                    <a:pt x="2965" y="369"/>
                  </a:cubicBezTo>
                  <a:lnTo>
                    <a:pt x="2965" y="369"/>
                  </a:lnTo>
                  <a:cubicBezTo>
                    <a:pt x="2995" y="455"/>
                    <a:pt x="3022" y="543"/>
                    <a:pt x="3046" y="632"/>
                  </a:cubicBezTo>
                  <a:cubicBezTo>
                    <a:pt x="3085" y="778"/>
                    <a:pt x="3113" y="927"/>
                    <a:pt x="3130" y="1073"/>
                  </a:cubicBezTo>
                  <a:cubicBezTo>
                    <a:pt x="3147" y="1224"/>
                    <a:pt x="3147" y="1370"/>
                    <a:pt x="3136" y="1519"/>
                  </a:cubicBezTo>
                  <a:cubicBezTo>
                    <a:pt x="3122" y="1665"/>
                    <a:pt x="3088" y="1811"/>
                    <a:pt x="3038" y="1946"/>
                  </a:cubicBezTo>
                  <a:lnTo>
                    <a:pt x="2995" y="2067"/>
                  </a:lnTo>
                  <a:lnTo>
                    <a:pt x="3116" y="2041"/>
                  </a:lnTo>
                  <a:cubicBezTo>
                    <a:pt x="3127" y="2041"/>
                    <a:pt x="3136" y="2039"/>
                    <a:pt x="3147" y="2036"/>
                  </a:cubicBezTo>
                  <a:cubicBezTo>
                    <a:pt x="3156" y="2030"/>
                    <a:pt x="3164" y="2027"/>
                    <a:pt x="3175" y="2024"/>
                  </a:cubicBezTo>
                  <a:cubicBezTo>
                    <a:pt x="3192" y="2016"/>
                    <a:pt x="3214" y="2010"/>
                    <a:pt x="3231" y="2002"/>
                  </a:cubicBezTo>
                  <a:cubicBezTo>
                    <a:pt x="3271" y="1988"/>
                    <a:pt x="3304" y="1968"/>
                    <a:pt x="3341" y="1951"/>
                  </a:cubicBezTo>
                  <a:cubicBezTo>
                    <a:pt x="3374" y="1929"/>
                    <a:pt x="3411" y="1912"/>
                    <a:pt x="3442" y="1887"/>
                  </a:cubicBezTo>
                  <a:lnTo>
                    <a:pt x="3492" y="1853"/>
                  </a:lnTo>
                  <a:cubicBezTo>
                    <a:pt x="3506" y="1839"/>
                    <a:pt x="3523" y="1828"/>
                    <a:pt x="3537" y="1814"/>
                  </a:cubicBezTo>
                  <a:cubicBezTo>
                    <a:pt x="3661" y="1707"/>
                    <a:pt x="3759" y="1581"/>
                    <a:pt x="3835" y="1441"/>
                  </a:cubicBezTo>
                  <a:lnTo>
                    <a:pt x="3888" y="1334"/>
                  </a:lnTo>
                  <a:cubicBezTo>
                    <a:pt x="3894" y="1314"/>
                    <a:pt x="3902" y="1295"/>
                    <a:pt x="3908" y="1278"/>
                  </a:cubicBezTo>
                  <a:lnTo>
                    <a:pt x="3930" y="1222"/>
                  </a:lnTo>
                  <a:cubicBezTo>
                    <a:pt x="3961" y="1146"/>
                    <a:pt x="3972" y="1070"/>
                    <a:pt x="3992" y="991"/>
                  </a:cubicBezTo>
                  <a:lnTo>
                    <a:pt x="4001" y="963"/>
                  </a:lnTo>
                  <a:lnTo>
                    <a:pt x="4003" y="935"/>
                  </a:lnTo>
                  <a:lnTo>
                    <a:pt x="4012" y="876"/>
                  </a:lnTo>
                  <a:lnTo>
                    <a:pt x="4024" y="780"/>
                  </a:lnTo>
                  <a:lnTo>
                    <a:pt x="4024" y="780"/>
                  </a:lnTo>
                  <a:cubicBezTo>
                    <a:pt x="4083" y="890"/>
                    <a:pt x="4148" y="995"/>
                    <a:pt x="4217" y="1098"/>
                  </a:cubicBezTo>
                  <a:cubicBezTo>
                    <a:pt x="4335" y="1269"/>
                    <a:pt x="4464" y="1432"/>
                    <a:pt x="4610" y="1578"/>
                  </a:cubicBezTo>
                  <a:cubicBezTo>
                    <a:pt x="4758" y="1727"/>
                    <a:pt x="4924" y="1859"/>
                    <a:pt x="5101" y="1966"/>
                  </a:cubicBezTo>
                  <a:cubicBezTo>
                    <a:pt x="5191" y="2016"/>
                    <a:pt x="5283" y="2064"/>
                    <a:pt x="5382" y="2100"/>
                  </a:cubicBezTo>
                  <a:cubicBezTo>
                    <a:pt x="5429" y="2120"/>
                    <a:pt x="5480" y="2134"/>
                    <a:pt x="5530" y="2151"/>
                  </a:cubicBezTo>
                  <a:lnTo>
                    <a:pt x="5676" y="2193"/>
                  </a:lnTo>
                  <a:cubicBezTo>
                    <a:pt x="5873" y="2249"/>
                    <a:pt x="6075" y="2297"/>
                    <a:pt x="6272" y="2350"/>
                  </a:cubicBezTo>
                  <a:cubicBezTo>
                    <a:pt x="6468" y="2403"/>
                    <a:pt x="6667" y="2457"/>
                    <a:pt x="6861" y="2516"/>
                  </a:cubicBezTo>
                  <a:cubicBezTo>
                    <a:pt x="7058" y="2578"/>
                    <a:pt x="7249" y="2642"/>
                    <a:pt x="7428" y="2738"/>
                  </a:cubicBezTo>
                  <a:cubicBezTo>
                    <a:pt x="7515" y="2782"/>
                    <a:pt x="7605" y="2839"/>
                    <a:pt x="7678" y="2906"/>
                  </a:cubicBezTo>
                  <a:cubicBezTo>
                    <a:pt x="7717" y="2940"/>
                    <a:pt x="7748" y="2979"/>
                    <a:pt x="7776" y="3021"/>
                  </a:cubicBezTo>
                  <a:cubicBezTo>
                    <a:pt x="7802" y="3063"/>
                    <a:pt x="7818" y="3111"/>
                    <a:pt x="7830" y="3161"/>
                  </a:cubicBezTo>
                  <a:cubicBezTo>
                    <a:pt x="7821" y="3111"/>
                    <a:pt x="7807" y="3063"/>
                    <a:pt x="7782" y="3018"/>
                  </a:cubicBezTo>
                  <a:cubicBezTo>
                    <a:pt x="7760" y="2971"/>
                    <a:pt x="7726" y="2934"/>
                    <a:pt x="7692" y="2895"/>
                  </a:cubicBezTo>
                  <a:cubicBezTo>
                    <a:pt x="7619" y="2822"/>
                    <a:pt x="7529" y="2760"/>
                    <a:pt x="7442" y="2712"/>
                  </a:cubicBezTo>
                  <a:cubicBezTo>
                    <a:pt x="7263" y="2611"/>
                    <a:pt x="7072" y="2535"/>
                    <a:pt x="6878" y="2471"/>
                  </a:cubicBezTo>
                  <a:cubicBezTo>
                    <a:pt x="6491" y="2336"/>
                    <a:pt x="6095" y="2232"/>
                    <a:pt x="5705" y="2111"/>
                  </a:cubicBezTo>
                  <a:lnTo>
                    <a:pt x="5559" y="2067"/>
                  </a:lnTo>
                  <a:cubicBezTo>
                    <a:pt x="5508" y="2050"/>
                    <a:pt x="5463" y="2036"/>
                    <a:pt x="5418" y="2013"/>
                  </a:cubicBezTo>
                  <a:cubicBezTo>
                    <a:pt x="5323" y="1974"/>
                    <a:pt x="5236" y="1929"/>
                    <a:pt x="5152" y="1876"/>
                  </a:cubicBezTo>
                  <a:cubicBezTo>
                    <a:pt x="4980" y="1772"/>
                    <a:pt x="4829" y="1643"/>
                    <a:pt x="4688" y="1497"/>
                  </a:cubicBezTo>
                  <a:cubicBezTo>
                    <a:pt x="4551" y="1354"/>
                    <a:pt x="4427" y="1196"/>
                    <a:pt x="4315" y="1028"/>
                  </a:cubicBezTo>
                  <a:cubicBezTo>
                    <a:pt x="4208" y="859"/>
                    <a:pt x="4104" y="680"/>
                    <a:pt x="4029" y="500"/>
                  </a:cubicBezTo>
                  <a:lnTo>
                    <a:pt x="3919" y="253"/>
                  </a:lnTo>
                  <a:lnTo>
                    <a:pt x="3905" y="525"/>
                  </a:lnTo>
                  <a:lnTo>
                    <a:pt x="3894" y="747"/>
                  </a:lnTo>
                  <a:lnTo>
                    <a:pt x="3877" y="857"/>
                  </a:lnTo>
                  <a:lnTo>
                    <a:pt x="3871" y="907"/>
                  </a:lnTo>
                  <a:lnTo>
                    <a:pt x="3866" y="935"/>
                  </a:lnTo>
                  <a:lnTo>
                    <a:pt x="3860" y="963"/>
                  </a:lnTo>
                  <a:cubicBezTo>
                    <a:pt x="3843" y="1033"/>
                    <a:pt x="3829" y="1109"/>
                    <a:pt x="3801" y="1174"/>
                  </a:cubicBezTo>
                  <a:lnTo>
                    <a:pt x="3782" y="1227"/>
                  </a:lnTo>
                  <a:cubicBezTo>
                    <a:pt x="3776" y="1244"/>
                    <a:pt x="3773" y="1264"/>
                    <a:pt x="3762" y="1278"/>
                  </a:cubicBezTo>
                  <a:lnTo>
                    <a:pt x="3711" y="1376"/>
                  </a:lnTo>
                  <a:cubicBezTo>
                    <a:pt x="3641" y="1502"/>
                    <a:pt x="3551" y="1615"/>
                    <a:pt x="3442" y="1704"/>
                  </a:cubicBezTo>
                  <a:cubicBezTo>
                    <a:pt x="3428" y="1718"/>
                    <a:pt x="3414" y="1730"/>
                    <a:pt x="3400" y="1741"/>
                  </a:cubicBezTo>
                  <a:lnTo>
                    <a:pt x="3358" y="1772"/>
                  </a:lnTo>
                  <a:cubicBezTo>
                    <a:pt x="3330" y="1791"/>
                    <a:pt x="3299" y="1811"/>
                    <a:pt x="3268" y="1828"/>
                  </a:cubicBezTo>
                  <a:cubicBezTo>
                    <a:pt x="3244" y="1840"/>
                    <a:pt x="3222" y="1851"/>
                    <a:pt x="3201" y="1861"/>
                  </a:cubicBezTo>
                  <a:lnTo>
                    <a:pt x="3201" y="1861"/>
                  </a:lnTo>
                  <a:cubicBezTo>
                    <a:pt x="3232" y="1753"/>
                    <a:pt x="3252" y="1643"/>
                    <a:pt x="3262" y="1533"/>
                  </a:cubicBezTo>
                  <a:cubicBezTo>
                    <a:pt x="3276" y="1376"/>
                    <a:pt x="3273" y="1213"/>
                    <a:pt x="3257" y="1059"/>
                  </a:cubicBezTo>
                  <a:cubicBezTo>
                    <a:pt x="3240" y="904"/>
                    <a:pt x="3212" y="750"/>
                    <a:pt x="3170" y="598"/>
                  </a:cubicBezTo>
                  <a:cubicBezTo>
                    <a:pt x="3127" y="450"/>
                    <a:pt x="3077" y="301"/>
                    <a:pt x="3015" y="155"/>
                  </a:cubicBezTo>
                  <a:lnTo>
                    <a:pt x="2948" y="0"/>
                  </a:lnTo>
                  <a:close/>
                </a:path>
              </a:pathLst>
            </a:custGeom>
            <a:solidFill>
              <a:srgbClr val="FFFFFF">
                <a:alpha val="16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5" name="Google Shape;3787;p60">
              <a:extLst>
                <a:ext uri="{FF2B5EF4-FFF2-40B4-BE49-F238E27FC236}">
                  <a16:creationId xmlns:a16="http://schemas.microsoft.com/office/drawing/2014/main" id="{71738E6A-092B-6D45-4FE4-171DB2950C18}"/>
                </a:ext>
              </a:extLst>
            </p:cNvPr>
            <p:cNvSpPr/>
            <p:nvPr/>
          </p:nvSpPr>
          <p:spPr>
            <a:xfrm>
              <a:off x="1899848" y="1651520"/>
              <a:ext cx="100867" cy="161493"/>
            </a:xfrm>
            <a:custGeom>
              <a:avLst/>
              <a:gdLst/>
              <a:ahLst/>
              <a:cxnLst/>
              <a:rect l="l" t="t" r="r" b="b"/>
              <a:pathLst>
                <a:path w="1707" h="2733" extrusionOk="0">
                  <a:moveTo>
                    <a:pt x="201" y="1"/>
                  </a:moveTo>
                  <a:cubicBezTo>
                    <a:pt x="161" y="1"/>
                    <a:pt x="121" y="2"/>
                    <a:pt x="82" y="4"/>
                  </a:cubicBezTo>
                  <a:cubicBezTo>
                    <a:pt x="1693" y="327"/>
                    <a:pt x="1707" y="2500"/>
                    <a:pt x="0" y="2727"/>
                  </a:cubicBezTo>
                  <a:cubicBezTo>
                    <a:pt x="40" y="2730"/>
                    <a:pt x="80" y="2732"/>
                    <a:pt x="120" y="2732"/>
                  </a:cubicBezTo>
                  <a:cubicBezTo>
                    <a:pt x="790" y="2732"/>
                    <a:pt x="1402" y="2290"/>
                    <a:pt x="1522" y="1593"/>
                  </a:cubicBezTo>
                  <a:cubicBezTo>
                    <a:pt x="1640" y="886"/>
                    <a:pt x="1131" y="100"/>
                    <a:pt x="393" y="13"/>
                  </a:cubicBezTo>
                  <a:cubicBezTo>
                    <a:pt x="329" y="4"/>
                    <a:pt x="265" y="1"/>
                    <a:pt x="201" y="1"/>
                  </a:cubicBezTo>
                  <a:close/>
                </a:path>
              </a:pathLst>
            </a:custGeom>
            <a:solidFill>
              <a:srgbClr val="FFF6E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6" name="Google Shape;3788;p60">
              <a:extLst>
                <a:ext uri="{FF2B5EF4-FFF2-40B4-BE49-F238E27FC236}">
                  <a16:creationId xmlns:a16="http://schemas.microsoft.com/office/drawing/2014/main" id="{0C1B45A8-EE2E-90B8-597B-B22BFFDB9487}"/>
                </a:ext>
              </a:extLst>
            </p:cNvPr>
            <p:cNvSpPr/>
            <p:nvPr/>
          </p:nvSpPr>
          <p:spPr>
            <a:xfrm>
              <a:off x="1822383" y="1651579"/>
              <a:ext cx="178334" cy="160961"/>
            </a:xfrm>
            <a:custGeom>
              <a:avLst/>
              <a:gdLst/>
              <a:ahLst/>
              <a:cxnLst/>
              <a:rect l="l" t="t" r="r" b="b"/>
              <a:pathLst>
                <a:path w="3018" h="2724" extrusionOk="0">
                  <a:moveTo>
                    <a:pt x="1393" y="0"/>
                  </a:moveTo>
                  <a:cubicBezTo>
                    <a:pt x="775" y="54"/>
                    <a:pt x="230" y="480"/>
                    <a:pt x="118" y="1135"/>
                  </a:cubicBezTo>
                  <a:cubicBezTo>
                    <a:pt x="0" y="1842"/>
                    <a:pt x="508" y="2628"/>
                    <a:pt x="1247" y="2718"/>
                  </a:cubicBezTo>
                  <a:cubicBezTo>
                    <a:pt x="1266" y="2721"/>
                    <a:pt x="1291" y="2721"/>
                    <a:pt x="1311" y="2724"/>
                  </a:cubicBezTo>
                  <a:cubicBezTo>
                    <a:pt x="3018" y="2496"/>
                    <a:pt x="3001" y="323"/>
                    <a:pt x="1393" y="0"/>
                  </a:cubicBezTo>
                  <a:close/>
                </a:path>
              </a:pathLst>
            </a:custGeom>
            <a:solidFill>
              <a:srgbClr val="422C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7" name="Google Shape;3789;p60">
              <a:extLst>
                <a:ext uri="{FF2B5EF4-FFF2-40B4-BE49-F238E27FC236}">
                  <a16:creationId xmlns:a16="http://schemas.microsoft.com/office/drawing/2014/main" id="{B2B58075-9C0A-D4E4-3B05-45EB374E3DB3}"/>
                </a:ext>
              </a:extLst>
            </p:cNvPr>
            <p:cNvSpPr/>
            <p:nvPr/>
          </p:nvSpPr>
          <p:spPr>
            <a:xfrm>
              <a:off x="2163914" y="1651520"/>
              <a:ext cx="100748" cy="161493"/>
            </a:xfrm>
            <a:custGeom>
              <a:avLst/>
              <a:gdLst/>
              <a:ahLst/>
              <a:cxnLst/>
              <a:rect l="l" t="t" r="r" b="b"/>
              <a:pathLst>
                <a:path w="1705" h="2733" extrusionOk="0">
                  <a:moveTo>
                    <a:pt x="200" y="1"/>
                  </a:moveTo>
                  <a:cubicBezTo>
                    <a:pt x="159" y="1"/>
                    <a:pt x="119" y="2"/>
                    <a:pt x="79" y="4"/>
                  </a:cubicBezTo>
                  <a:cubicBezTo>
                    <a:pt x="1688" y="327"/>
                    <a:pt x="1704" y="2500"/>
                    <a:pt x="0" y="2727"/>
                  </a:cubicBezTo>
                  <a:cubicBezTo>
                    <a:pt x="40" y="2730"/>
                    <a:pt x="80" y="2732"/>
                    <a:pt x="120" y="2732"/>
                  </a:cubicBezTo>
                  <a:cubicBezTo>
                    <a:pt x="790" y="2732"/>
                    <a:pt x="1400" y="2290"/>
                    <a:pt x="1519" y="1593"/>
                  </a:cubicBezTo>
                  <a:cubicBezTo>
                    <a:pt x="1637" y="886"/>
                    <a:pt x="1129" y="100"/>
                    <a:pt x="393" y="13"/>
                  </a:cubicBezTo>
                  <a:cubicBezTo>
                    <a:pt x="328" y="4"/>
                    <a:pt x="264" y="1"/>
                    <a:pt x="200" y="1"/>
                  </a:cubicBezTo>
                  <a:close/>
                </a:path>
              </a:pathLst>
            </a:custGeom>
            <a:solidFill>
              <a:srgbClr val="FFF6E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8" name="Google Shape;3790;p60">
              <a:extLst>
                <a:ext uri="{FF2B5EF4-FFF2-40B4-BE49-F238E27FC236}">
                  <a16:creationId xmlns:a16="http://schemas.microsoft.com/office/drawing/2014/main" id="{E941EA04-73EA-FE72-AFE1-5ECDCAA6F164}"/>
                </a:ext>
              </a:extLst>
            </p:cNvPr>
            <p:cNvSpPr/>
            <p:nvPr/>
          </p:nvSpPr>
          <p:spPr>
            <a:xfrm>
              <a:off x="2086272" y="1651579"/>
              <a:ext cx="178393" cy="160961"/>
            </a:xfrm>
            <a:custGeom>
              <a:avLst/>
              <a:gdLst/>
              <a:ahLst/>
              <a:cxnLst/>
              <a:rect l="l" t="t" r="r" b="b"/>
              <a:pathLst>
                <a:path w="3019" h="2724" extrusionOk="0">
                  <a:moveTo>
                    <a:pt x="1393" y="0"/>
                  </a:moveTo>
                  <a:lnTo>
                    <a:pt x="1393" y="0"/>
                  </a:lnTo>
                  <a:cubicBezTo>
                    <a:pt x="773" y="54"/>
                    <a:pt x="228" y="480"/>
                    <a:pt x="121" y="1135"/>
                  </a:cubicBezTo>
                  <a:cubicBezTo>
                    <a:pt x="1" y="1842"/>
                    <a:pt x="509" y="2628"/>
                    <a:pt x="1247" y="2718"/>
                  </a:cubicBezTo>
                  <a:cubicBezTo>
                    <a:pt x="1267" y="2721"/>
                    <a:pt x="1292" y="2721"/>
                    <a:pt x="1314" y="2724"/>
                  </a:cubicBezTo>
                  <a:cubicBezTo>
                    <a:pt x="3018" y="2496"/>
                    <a:pt x="3002" y="323"/>
                    <a:pt x="1393" y="0"/>
                  </a:cubicBezTo>
                  <a:close/>
                </a:path>
              </a:pathLst>
            </a:custGeom>
            <a:solidFill>
              <a:srgbClr val="422C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49" name="Google Shape;3791;p60">
              <a:extLst>
                <a:ext uri="{FF2B5EF4-FFF2-40B4-BE49-F238E27FC236}">
                  <a16:creationId xmlns:a16="http://schemas.microsoft.com/office/drawing/2014/main" id="{B79A9159-FCA4-DC0A-36B4-6B7D24E3DE5B}"/>
                </a:ext>
              </a:extLst>
            </p:cNvPr>
            <p:cNvSpPr/>
            <p:nvPr/>
          </p:nvSpPr>
          <p:spPr>
            <a:xfrm>
              <a:off x="1751182" y="1799831"/>
              <a:ext cx="113866" cy="105535"/>
            </a:xfrm>
            <a:custGeom>
              <a:avLst/>
              <a:gdLst/>
              <a:ahLst/>
              <a:cxnLst/>
              <a:rect l="l" t="t" r="r" b="b"/>
              <a:pathLst>
                <a:path w="1927" h="1786" extrusionOk="0">
                  <a:moveTo>
                    <a:pt x="980" y="1"/>
                  </a:moveTo>
                  <a:cubicBezTo>
                    <a:pt x="580" y="1"/>
                    <a:pt x="178" y="273"/>
                    <a:pt x="96" y="681"/>
                  </a:cubicBezTo>
                  <a:cubicBezTo>
                    <a:pt x="1" y="1155"/>
                    <a:pt x="265" y="1643"/>
                    <a:pt x="753" y="1761"/>
                  </a:cubicBezTo>
                  <a:cubicBezTo>
                    <a:pt x="818" y="1778"/>
                    <a:pt x="885" y="1785"/>
                    <a:pt x="952" y="1785"/>
                  </a:cubicBezTo>
                  <a:cubicBezTo>
                    <a:pt x="1349" y="1785"/>
                    <a:pt x="1752" y="1511"/>
                    <a:pt x="1834" y="1107"/>
                  </a:cubicBezTo>
                  <a:cubicBezTo>
                    <a:pt x="1927" y="633"/>
                    <a:pt x="1665" y="144"/>
                    <a:pt x="1177" y="24"/>
                  </a:cubicBezTo>
                  <a:cubicBezTo>
                    <a:pt x="1113" y="8"/>
                    <a:pt x="1046" y="1"/>
                    <a:pt x="980" y="1"/>
                  </a:cubicBezTo>
                  <a:close/>
                </a:path>
              </a:pathLst>
            </a:custGeom>
            <a:solidFill>
              <a:srgbClr val="EE7B9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50" name="Google Shape;3792;p60">
              <a:extLst>
                <a:ext uri="{FF2B5EF4-FFF2-40B4-BE49-F238E27FC236}">
                  <a16:creationId xmlns:a16="http://schemas.microsoft.com/office/drawing/2014/main" id="{EE1DC3D8-3FF4-DF93-ED27-F826F33F17B5}"/>
                </a:ext>
              </a:extLst>
            </p:cNvPr>
            <p:cNvSpPr/>
            <p:nvPr/>
          </p:nvSpPr>
          <p:spPr>
            <a:xfrm>
              <a:off x="2205512" y="1799122"/>
              <a:ext cx="113866" cy="105417"/>
            </a:xfrm>
            <a:custGeom>
              <a:avLst/>
              <a:gdLst/>
              <a:ahLst/>
              <a:cxnLst/>
              <a:rect l="l" t="t" r="r" b="b"/>
              <a:pathLst>
                <a:path w="1927" h="1784" extrusionOk="0">
                  <a:moveTo>
                    <a:pt x="978" y="1"/>
                  </a:moveTo>
                  <a:cubicBezTo>
                    <a:pt x="578" y="1"/>
                    <a:pt x="176" y="275"/>
                    <a:pt x="96" y="679"/>
                  </a:cubicBezTo>
                  <a:cubicBezTo>
                    <a:pt x="1" y="1156"/>
                    <a:pt x="265" y="1641"/>
                    <a:pt x="751" y="1759"/>
                  </a:cubicBezTo>
                  <a:cubicBezTo>
                    <a:pt x="816" y="1775"/>
                    <a:pt x="883" y="1783"/>
                    <a:pt x="950" y="1783"/>
                  </a:cubicBezTo>
                  <a:cubicBezTo>
                    <a:pt x="1350" y="1783"/>
                    <a:pt x="1752" y="1509"/>
                    <a:pt x="1831" y="1105"/>
                  </a:cubicBezTo>
                  <a:cubicBezTo>
                    <a:pt x="1927" y="631"/>
                    <a:pt x="1663" y="142"/>
                    <a:pt x="1177" y="24"/>
                  </a:cubicBezTo>
                  <a:cubicBezTo>
                    <a:pt x="1112" y="8"/>
                    <a:pt x="1045" y="1"/>
                    <a:pt x="978" y="1"/>
                  </a:cubicBezTo>
                  <a:close/>
                </a:path>
              </a:pathLst>
            </a:custGeom>
            <a:solidFill>
              <a:srgbClr val="EE7B9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51" name="Google Shape;3793;p60">
              <a:extLst>
                <a:ext uri="{FF2B5EF4-FFF2-40B4-BE49-F238E27FC236}">
                  <a16:creationId xmlns:a16="http://schemas.microsoft.com/office/drawing/2014/main" id="{64647339-0D8D-3900-6F9C-B135FBAE74D6}"/>
                </a:ext>
              </a:extLst>
            </p:cNvPr>
            <p:cNvSpPr/>
            <p:nvPr/>
          </p:nvSpPr>
          <p:spPr>
            <a:xfrm>
              <a:off x="1982217" y="1797645"/>
              <a:ext cx="114989" cy="47981"/>
            </a:xfrm>
            <a:custGeom>
              <a:avLst/>
              <a:gdLst/>
              <a:ahLst/>
              <a:cxnLst/>
              <a:rect l="l" t="t" r="r" b="b"/>
              <a:pathLst>
                <a:path w="1946" h="812" extrusionOk="0">
                  <a:moveTo>
                    <a:pt x="975" y="1"/>
                  </a:moveTo>
                  <a:cubicBezTo>
                    <a:pt x="575" y="1"/>
                    <a:pt x="256" y="285"/>
                    <a:pt x="55" y="605"/>
                  </a:cubicBezTo>
                  <a:cubicBezTo>
                    <a:pt x="0" y="692"/>
                    <a:pt x="78" y="785"/>
                    <a:pt x="154" y="785"/>
                  </a:cubicBezTo>
                  <a:cubicBezTo>
                    <a:pt x="184" y="785"/>
                    <a:pt x="213" y="771"/>
                    <a:pt x="234" y="737"/>
                  </a:cubicBezTo>
                  <a:cubicBezTo>
                    <a:pt x="395" y="484"/>
                    <a:pt x="646" y="223"/>
                    <a:pt x="963" y="223"/>
                  </a:cubicBezTo>
                  <a:cubicBezTo>
                    <a:pt x="973" y="223"/>
                    <a:pt x="982" y="223"/>
                    <a:pt x="992" y="223"/>
                  </a:cubicBezTo>
                  <a:cubicBezTo>
                    <a:pt x="1310" y="240"/>
                    <a:pt x="1548" y="490"/>
                    <a:pt x="1694" y="751"/>
                  </a:cubicBezTo>
                  <a:cubicBezTo>
                    <a:pt x="1718" y="794"/>
                    <a:pt x="1757" y="811"/>
                    <a:pt x="1795" y="811"/>
                  </a:cubicBezTo>
                  <a:cubicBezTo>
                    <a:pt x="1871" y="811"/>
                    <a:pt x="1946" y="742"/>
                    <a:pt x="1899" y="659"/>
                  </a:cubicBezTo>
                  <a:cubicBezTo>
                    <a:pt x="1717" y="330"/>
                    <a:pt x="1413" y="21"/>
                    <a:pt x="1015" y="2"/>
                  </a:cubicBezTo>
                  <a:cubicBezTo>
                    <a:pt x="1001" y="1"/>
                    <a:pt x="988" y="1"/>
                    <a:pt x="975" y="1"/>
                  </a:cubicBezTo>
                  <a:close/>
                </a:path>
              </a:pathLst>
            </a:custGeom>
            <a:solidFill>
              <a:srgbClr val="422C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52" name="Google Shape;3794;p60">
              <a:extLst>
                <a:ext uri="{FF2B5EF4-FFF2-40B4-BE49-F238E27FC236}">
                  <a16:creationId xmlns:a16="http://schemas.microsoft.com/office/drawing/2014/main" id="{22FAD989-BE44-BFAA-BC8E-5742290BFF54}"/>
                </a:ext>
              </a:extLst>
            </p:cNvPr>
            <p:cNvSpPr/>
            <p:nvPr/>
          </p:nvSpPr>
          <p:spPr>
            <a:xfrm>
              <a:off x="1911075" y="1874342"/>
              <a:ext cx="259878" cy="42604"/>
            </a:xfrm>
            <a:custGeom>
              <a:avLst/>
              <a:gdLst/>
              <a:ahLst/>
              <a:cxnLst/>
              <a:rect l="l" t="t" r="r" b="b"/>
              <a:pathLst>
                <a:path w="4398" h="721" extrusionOk="0">
                  <a:moveTo>
                    <a:pt x="4238" y="0"/>
                  </a:moveTo>
                  <a:cubicBezTo>
                    <a:pt x="4220" y="0"/>
                    <a:pt x="4200" y="5"/>
                    <a:pt x="4181" y="18"/>
                  </a:cubicBezTo>
                  <a:cubicBezTo>
                    <a:pt x="3606" y="359"/>
                    <a:pt x="2968" y="500"/>
                    <a:pt x="2321" y="500"/>
                  </a:cubicBezTo>
                  <a:cubicBezTo>
                    <a:pt x="1607" y="500"/>
                    <a:pt x="883" y="328"/>
                    <a:pt x="226" y="62"/>
                  </a:cubicBezTo>
                  <a:cubicBezTo>
                    <a:pt x="210" y="56"/>
                    <a:pt x="194" y="52"/>
                    <a:pt x="179" y="52"/>
                  </a:cubicBezTo>
                  <a:cubicBezTo>
                    <a:pt x="73" y="52"/>
                    <a:pt x="0" y="209"/>
                    <a:pt x="116" y="256"/>
                  </a:cubicBezTo>
                  <a:cubicBezTo>
                    <a:pt x="814" y="537"/>
                    <a:pt x="1577" y="721"/>
                    <a:pt x="2330" y="721"/>
                  </a:cubicBezTo>
                  <a:cubicBezTo>
                    <a:pt x="3012" y="721"/>
                    <a:pt x="3686" y="570"/>
                    <a:pt x="4296" y="206"/>
                  </a:cubicBezTo>
                  <a:cubicBezTo>
                    <a:pt x="4398" y="144"/>
                    <a:pt x="4333" y="0"/>
                    <a:pt x="4238" y="0"/>
                  </a:cubicBezTo>
                  <a:close/>
                </a:path>
              </a:pathLst>
            </a:custGeom>
            <a:solidFill>
              <a:srgbClr val="422C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53" name="Google Shape;3795;p60">
              <a:extLst>
                <a:ext uri="{FF2B5EF4-FFF2-40B4-BE49-F238E27FC236}">
                  <a16:creationId xmlns:a16="http://schemas.microsoft.com/office/drawing/2014/main" id="{0F27536A-0254-C807-0C8A-47F03F607CE3}"/>
                </a:ext>
              </a:extLst>
            </p:cNvPr>
            <p:cNvSpPr/>
            <p:nvPr/>
          </p:nvSpPr>
          <p:spPr>
            <a:xfrm>
              <a:off x="2117766" y="1600526"/>
              <a:ext cx="127103" cy="29545"/>
            </a:xfrm>
            <a:custGeom>
              <a:avLst/>
              <a:gdLst/>
              <a:ahLst/>
              <a:cxnLst/>
              <a:rect l="l" t="t" r="r" b="b"/>
              <a:pathLst>
                <a:path w="2151" h="500" extrusionOk="0">
                  <a:moveTo>
                    <a:pt x="1072" y="0"/>
                  </a:moveTo>
                  <a:cubicBezTo>
                    <a:pt x="745" y="0"/>
                    <a:pt x="414" y="82"/>
                    <a:pt x="113" y="222"/>
                  </a:cubicBezTo>
                  <a:cubicBezTo>
                    <a:pt x="1" y="278"/>
                    <a:pt x="61" y="438"/>
                    <a:pt x="163" y="438"/>
                  </a:cubicBezTo>
                  <a:cubicBezTo>
                    <a:pt x="178" y="438"/>
                    <a:pt x="195" y="435"/>
                    <a:pt x="211" y="426"/>
                  </a:cubicBezTo>
                  <a:cubicBezTo>
                    <a:pt x="484" y="298"/>
                    <a:pt x="783" y="222"/>
                    <a:pt x="1077" y="222"/>
                  </a:cubicBezTo>
                  <a:cubicBezTo>
                    <a:pt x="1375" y="222"/>
                    <a:pt x="1667" y="299"/>
                    <a:pt x="1924" y="480"/>
                  </a:cubicBezTo>
                  <a:cubicBezTo>
                    <a:pt x="1945" y="493"/>
                    <a:pt x="1965" y="499"/>
                    <a:pt x="1985" y="499"/>
                  </a:cubicBezTo>
                  <a:cubicBezTo>
                    <a:pt x="2081" y="499"/>
                    <a:pt x="2150" y="363"/>
                    <a:pt x="2050" y="297"/>
                  </a:cubicBezTo>
                  <a:cubicBezTo>
                    <a:pt x="1754" y="90"/>
                    <a:pt x="1415" y="0"/>
                    <a:pt x="1072" y="0"/>
                  </a:cubicBezTo>
                  <a:close/>
                </a:path>
              </a:pathLst>
            </a:custGeom>
            <a:solidFill>
              <a:srgbClr val="422C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54" name="Google Shape;3796;p60">
              <a:extLst>
                <a:ext uri="{FF2B5EF4-FFF2-40B4-BE49-F238E27FC236}">
                  <a16:creationId xmlns:a16="http://schemas.microsoft.com/office/drawing/2014/main" id="{44508144-38DD-1C73-CA53-9C17E7494225}"/>
                </a:ext>
              </a:extLst>
            </p:cNvPr>
            <p:cNvSpPr/>
            <p:nvPr/>
          </p:nvSpPr>
          <p:spPr>
            <a:xfrm>
              <a:off x="1847614" y="1606790"/>
              <a:ext cx="130234" cy="33918"/>
            </a:xfrm>
            <a:custGeom>
              <a:avLst/>
              <a:gdLst/>
              <a:ahLst/>
              <a:cxnLst/>
              <a:rect l="l" t="t" r="r" b="b"/>
              <a:pathLst>
                <a:path w="2204" h="574" extrusionOk="0">
                  <a:moveTo>
                    <a:pt x="1161" y="1"/>
                  </a:moveTo>
                  <a:cubicBezTo>
                    <a:pt x="1130" y="1"/>
                    <a:pt x="1100" y="2"/>
                    <a:pt x="1069" y="3"/>
                  </a:cubicBezTo>
                  <a:cubicBezTo>
                    <a:pt x="716" y="26"/>
                    <a:pt x="387" y="160"/>
                    <a:pt x="98" y="363"/>
                  </a:cubicBezTo>
                  <a:cubicBezTo>
                    <a:pt x="0" y="432"/>
                    <a:pt x="63" y="573"/>
                    <a:pt x="156" y="573"/>
                  </a:cubicBezTo>
                  <a:cubicBezTo>
                    <a:pt x="175" y="573"/>
                    <a:pt x="195" y="567"/>
                    <a:pt x="216" y="553"/>
                  </a:cubicBezTo>
                  <a:cubicBezTo>
                    <a:pt x="471" y="377"/>
                    <a:pt x="763" y="245"/>
                    <a:pt x="1078" y="228"/>
                  </a:cubicBezTo>
                  <a:cubicBezTo>
                    <a:pt x="1105" y="226"/>
                    <a:pt x="1132" y="226"/>
                    <a:pt x="1159" y="226"/>
                  </a:cubicBezTo>
                  <a:cubicBezTo>
                    <a:pt x="1447" y="226"/>
                    <a:pt x="1722" y="306"/>
                    <a:pt x="1982" y="424"/>
                  </a:cubicBezTo>
                  <a:cubicBezTo>
                    <a:pt x="1999" y="432"/>
                    <a:pt x="2016" y="436"/>
                    <a:pt x="2032" y="436"/>
                  </a:cubicBezTo>
                  <a:cubicBezTo>
                    <a:pt x="2138" y="436"/>
                    <a:pt x="2203" y="284"/>
                    <a:pt x="2091" y="228"/>
                  </a:cubicBezTo>
                  <a:cubicBezTo>
                    <a:pt x="1799" y="94"/>
                    <a:pt x="1485" y="1"/>
                    <a:pt x="1161" y="1"/>
                  </a:cubicBezTo>
                  <a:close/>
                </a:path>
              </a:pathLst>
            </a:custGeom>
            <a:solidFill>
              <a:srgbClr val="422C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grpSp>
          <p:nvGrpSpPr>
            <p:cNvPr id="55" name="Google Shape;3797;p60">
              <a:extLst>
                <a:ext uri="{FF2B5EF4-FFF2-40B4-BE49-F238E27FC236}">
                  <a16:creationId xmlns:a16="http://schemas.microsoft.com/office/drawing/2014/main" id="{C3C1F258-BD68-80E1-1080-201B8F84AB66}"/>
                </a:ext>
              </a:extLst>
            </p:cNvPr>
            <p:cNvGrpSpPr/>
            <p:nvPr/>
          </p:nvGrpSpPr>
          <p:grpSpPr>
            <a:xfrm>
              <a:off x="1711384" y="1559076"/>
              <a:ext cx="656667" cy="315068"/>
              <a:chOff x="1711534" y="1552901"/>
              <a:chExt cx="656667" cy="315068"/>
            </a:xfrm>
          </p:grpSpPr>
          <p:sp>
            <p:nvSpPr>
              <p:cNvPr id="96" name="Google Shape;3798;p60">
                <a:extLst>
                  <a:ext uri="{FF2B5EF4-FFF2-40B4-BE49-F238E27FC236}">
                    <a16:creationId xmlns:a16="http://schemas.microsoft.com/office/drawing/2014/main" id="{268398EF-4DC5-AD87-2EAA-7FFBB53491AB}"/>
                  </a:ext>
                </a:extLst>
              </p:cNvPr>
              <p:cNvSpPr/>
              <p:nvPr/>
            </p:nvSpPr>
            <p:spPr>
              <a:xfrm>
                <a:off x="1724651" y="1582918"/>
                <a:ext cx="237955" cy="226610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3835" extrusionOk="0">
                    <a:moveTo>
                      <a:pt x="3041" y="0"/>
                    </a:moveTo>
                    <a:lnTo>
                      <a:pt x="1" y="2810"/>
                    </a:lnTo>
                    <a:cubicBezTo>
                      <a:pt x="85" y="3198"/>
                      <a:pt x="262" y="3546"/>
                      <a:pt x="503" y="3835"/>
                    </a:cubicBezTo>
                    <a:cubicBezTo>
                      <a:pt x="1418" y="3012"/>
                      <a:pt x="3055" y="1488"/>
                      <a:pt x="4026" y="579"/>
                    </a:cubicBezTo>
                    <a:cubicBezTo>
                      <a:pt x="3751" y="312"/>
                      <a:pt x="3414" y="112"/>
                      <a:pt x="3041" y="0"/>
                    </a:cubicBezTo>
                    <a:close/>
                  </a:path>
                </a:pathLst>
              </a:custGeom>
              <a:solidFill>
                <a:srgbClr val="FFFFFF">
                  <a:alpha val="167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97" name="Google Shape;3799;p60">
                <a:extLst>
                  <a:ext uri="{FF2B5EF4-FFF2-40B4-BE49-F238E27FC236}">
                    <a16:creationId xmlns:a16="http://schemas.microsoft.com/office/drawing/2014/main" id="{7E8686F9-8727-F6E0-EB8A-CCCA306756B5}"/>
                  </a:ext>
                </a:extLst>
              </p:cNvPr>
              <p:cNvSpPr/>
              <p:nvPr/>
            </p:nvSpPr>
            <p:spPr>
              <a:xfrm>
                <a:off x="2077822" y="1567141"/>
                <a:ext cx="237955" cy="226847"/>
              </a:xfrm>
              <a:custGeom>
                <a:avLst/>
                <a:gdLst/>
                <a:ahLst/>
                <a:cxnLst/>
                <a:rect l="l" t="t" r="r" b="b"/>
                <a:pathLst>
                  <a:path w="4027" h="3839" extrusionOk="0">
                    <a:moveTo>
                      <a:pt x="3038" y="0"/>
                    </a:moveTo>
                    <a:lnTo>
                      <a:pt x="0" y="2811"/>
                    </a:lnTo>
                    <a:cubicBezTo>
                      <a:pt x="85" y="3195"/>
                      <a:pt x="259" y="3546"/>
                      <a:pt x="503" y="3838"/>
                    </a:cubicBezTo>
                    <a:cubicBezTo>
                      <a:pt x="1418" y="3013"/>
                      <a:pt x="3052" y="1488"/>
                      <a:pt x="4026" y="579"/>
                    </a:cubicBezTo>
                    <a:cubicBezTo>
                      <a:pt x="3751" y="312"/>
                      <a:pt x="3414" y="113"/>
                      <a:pt x="3038" y="0"/>
                    </a:cubicBezTo>
                    <a:close/>
                  </a:path>
                </a:pathLst>
              </a:custGeom>
              <a:solidFill>
                <a:srgbClr val="FFFFFF">
                  <a:alpha val="167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98" name="Google Shape;3800;p60">
                <a:extLst>
                  <a:ext uri="{FF2B5EF4-FFF2-40B4-BE49-F238E27FC236}">
                    <a16:creationId xmlns:a16="http://schemas.microsoft.com/office/drawing/2014/main" id="{DC10B331-A0CD-2F01-D0F7-AF35D3ADFA7C}"/>
                  </a:ext>
                </a:extLst>
              </p:cNvPr>
              <p:cNvSpPr/>
              <p:nvPr/>
            </p:nvSpPr>
            <p:spPr>
              <a:xfrm>
                <a:off x="1711534" y="1552901"/>
                <a:ext cx="656667" cy="315068"/>
              </a:xfrm>
              <a:custGeom>
                <a:avLst/>
                <a:gdLst/>
                <a:ahLst/>
                <a:cxnLst/>
                <a:rect l="l" t="t" r="r" b="b"/>
                <a:pathLst>
                  <a:path w="11113" h="5332" extrusionOk="0">
                    <a:moveTo>
                      <a:pt x="8549" y="272"/>
                    </a:moveTo>
                    <a:cubicBezTo>
                      <a:pt x="9122" y="272"/>
                      <a:pt x="9666" y="489"/>
                      <a:pt x="10087" y="876"/>
                    </a:cubicBezTo>
                    <a:cubicBezTo>
                      <a:pt x="10534" y="1289"/>
                      <a:pt x="10789" y="1850"/>
                      <a:pt x="10815" y="2454"/>
                    </a:cubicBezTo>
                    <a:cubicBezTo>
                      <a:pt x="10834" y="3060"/>
                      <a:pt x="10621" y="3638"/>
                      <a:pt x="10211" y="4082"/>
                    </a:cubicBezTo>
                    <a:cubicBezTo>
                      <a:pt x="9798" y="4525"/>
                      <a:pt x="9237" y="4784"/>
                      <a:pt x="8633" y="4806"/>
                    </a:cubicBezTo>
                    <a:cubicBezTo>
                      <a:pt x="8604" y="4807"/>
                      <a:pt x="8575" y="4808"/>
                      <a:pt x="8546" y="4808"/>
                    </a:cubicBezTo>
                    <a:cubicBezTo>
                      <a:pt x="7335" y="4808"/>
                      <a:pt x="6327" y="3848"/>
                      <a:pt x="6284" y="2628"/>
                    </a:cubicBezTo>
                    <a:cubicBezTo>
                      <a:pt x="6258" y="2024"/>
                      <a:pt x="6472" y="1446"/>
                      <a:pt x="6887" y="999"/>
                    </a:cubicBezTo>
                    <a:cubicBezTo>
                      <a:pt x="7297" y="553"/>
                      <a:pt x="7858" y="298"/>
                      <a:pt x="8462" y="272"/>
                    </a:cubicBezTo>
                    <a:close/>
                    <a:moveTo>
                      <a:pt x="2569" y="528"/>
                    </a:moveTo>
                    <a:cubicBezTo>
                      <a:pt x="3791" y="528"/>
                      <a:pt x="4807" y="1496"/>
                      <a:pt x="4855" y="2726"/>
                    </a:cubicBezTo>
                    <a:cubicBezTo>
                      <a:pt x="4905" y="3984"/>
                      <a:pt x="3917" y="5045"/>
                      <a:pt x="2659" y="5095"/>
                    </a:cubicBezTo>
                    <a:cubicBezTo>
                      <a:pt x="2628" y="5097"/>
                      <a:pt x="2598" y="5097"/>
                      <a:pt x="2567" y="5097"/>
                    </a:cubicBezTo>
                    <a:cubicBezTo>
                      <a:pt x="1347" y="5097"/>
                      <a:pt x="334" y="4127"/>
                      <a:pt x="287" y="2900"/>
                    </a:cubicBezTo>
                    <a:cubicBezTo>
                      <a:pt x="237" y="1640"/>
                      <a:pt x="1222" y="576"/>
                      <a:pt x="2482" y="528"/>
                    </a:cubicBezTo>
                    <a:close/>
                    <a:moveTo>
                      <a:pt x="8554" y="1"/>
                    </a:moveTo>
                    <a:cubicBezTo>
                      <a:pt x="8519" y="1"/>
                      <a:pt x="8483" y="1"/>
                      <a:pt x="8448" y="3"/>
                    </a:cubicBezTo>
                    <a:cubicBezTo>
                      <a:pt x="7771" y="28"/>
                      <a:pt x="7143" y="320"/>
                      <a:pt x="6682" y="814"/>
                    </a:cubicBezTo>
                    <a:cubicBezTo>
                      <a:pt x="6225" y="1311"/>
                      <a:pt x="5980" y="1957"/>
                      <a:pt x="6008" y="2639"/>
                    </a:cubicBezTo>
                    <a:cubicBezTo>
                      <a:pt x="6017" y="2793"/>
                      <a:pt x="6037" y="2945"/>
                      <a:pt x="6070" y="3091"/>
                    </a:cubicBezTo>
                    <a:cubicBezTo>
                      <a:pt x="5886" y="3002"/>
                      <a:pt x="5711" y="2971"/>
                      <a:pt x="5554" y="2971"/>
                    </a:cubicBezTo>
                    <a:cubicBezTo>
                      <a:pt x="5359" y="2971"/>
                      <a:pt x="5194" y="3019"/>
                      <a:pt x="5082" y="3063"/>
                    </a:cubicBezTo>
                    <a:cubicBezTo>
                      <a:pt x="5093" y="2948"/>
                      <a:pt x="5102" y="2833"/>
                      <a:pt x="5093" y="2712"/>
                    </a:cubicBezTo>
                    <a:cubicBezTo>
                      <a:pt x="5041" y="1355"/>
                      <a:pt x="3924" y="290"/>
                      <a:pt x="2578" y="290"/>
                    </a:cubicBezTo>
                    <a:cubicBezTo>
                      <a:pt x="2545" y="290"/>
                      <a:pt x="2513" y="291"/>
                      <a:pt x="2480" y="292"/>
                    </a:cubicBezTo>
                    <a:cubicBezTo>
                      <a:pt x="1090" y="343"/>
                      <a:pt x="1" y="1516"/>
                      <a:pt x="57" y="2906"/>
                    </a:cubicBezTo>
                    <a:cubicBezTo>
                      <a:pt x="110" y="4264"/>
                      <a:pt x="1230" y="5331"/>
                      <a:pt x="2578" y="5331"/>
                    </a:cubicBezTo>
                    <a:cubicBezTo>
                      <a:pt x="2609" y="5331"/>
                      <a:pt x="2640" y="5331"/>
                      <a:pt x="2676" y="5326"/>
                    </a:cubicBezTo>
                    <a:cubicBezTo>
                      <a:pt x="3847" y="5281"/>
                      <a:pt x="4807" y="4438"/>
                      <a:pt x="5046" y="3344"/>
                    </a:cubicBezTo>
                    <a:cubicBezTo>
                      <a:pt x="5048" y="3341"/>
                      <a:pt x="5051" y="3341"/>
                      <a:pt x="5054" y="3338"/>
                    </a:cubicBezTo>
                    <a:cubicBezTo>
                      <a:pt x="5068" y="3329"/>
                      <a:pt x="5273" y="3204"/>
                      <a:pt x="5556" y="3204"/>
                    </a:cubicBezTo>
                    <a:cubicBezTo>
                      <a:pt x="5725" y="3204"/>
                      <a:pt x="5920" y="3248"/>
                      <a:pt x="6121" y="3386"/>
                    </a:cubicBezTo>
                    <a:cubicBezTo>
                      <a:pt x="6135" y="3397"/>
                      <a:pt x="6149" y="3400"/>
                      <a:pt x="6168" y="3405"/>
                    </a:cubicBezTo>
                    <a:cubicBezTo>
                      <a:pt x="6525" y="4382"/>
                      <a:pt x="7465" y="5079"/>
                      <a:pt x="8555" y="5079"/>
                    </a:cubicBezTo>
                    <a:cubicBezTo>
                      <a:pt x="8586" y="5079"/>
                      <a:pt x="8619" y="5079"/>
                      <a:pt x="8653" y="5076"/>
                    </a:cubicBezTo>
                    <a:cubicBezTo>
                      <a:pt x="9330" y="5050"/>
                      <a:pt x="9958" y="4758"/>
                      <a:pt x="10416" y="4264"/>
                    </a:cubicBezTo>
                    <a:cubicBezTo>
                      <a:pt x="10874" y="3770"/>
                      <a:pt x="11112" y="3125"/>
                      <a:pt x="11084" y="2442"/>
                    </a:cubicBezTo>
                    <a:cubicBezTo>
                      <a:pt x="11059" y="1766"/>
                      <a:pt x="10767" y="1137"/>
                      <a:pt x="10273" y="677"/>
                    </a:cubicBezTo>
                    <a:cubicBezTo>
                      <a:pt x="9802" y="243"/>
                      <a:pt x="9197" y="1"/>
                      <a:pt x="8554" y="1"/>
                    </a:cubicBezTo>
                    <a:close/>
                  </a:path>
                </a:pathLst>
              </a:custGeom>
              <a:solidFill>
                <a:srgbClr val="422C4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</p:grpSp>
        <p:sp>
          <p:nvSpPr>
            <p:cNvPr id="56" name="Google Shape;3801;p60">
              <a:extLst>
                <a:ext uri="{FF2B5EF4-FFF2-40B4-BE49-F238E27FC236}">
                  <a16:creationId xmlns:a16="http://schemas.microsoft.com/office/drawing/2014/main" id="{567B5927-2F45-C7B0-1E35-45C1A97D6CDE}"/>
                </a:ext>
              </a:extLst>
            </p:cNvPr>
            <p:cNvSpPr/>
            <p:nvPr/>
          </p:nvSpPr>
          <p:spPr>
            <a:xfrm>
              <a:off x="2048810" y="2417777"/>
              <a:ext cx="16604" cy="43372"/>
            </a:xfrm>
            <a:custGeom>
              <a:avLst/>
              <a:gdLst/>
              <a:ahLst/>
              <a:cxnLst/>
              <a:rect l="l" t="t" r="r" b="b"/>
              <a:pathLst>
                <a:path w="281" h="734" extrusionOk="0">
                  <a:moveTo>
                    <a:pt x="90" y="0"/>
                  </a:moveTo>
                  <a:cubicBezTo>
                    <a:pt x="62" y="73"/>
                    <a:pt x="34" y="130"/>
                    <a:pt x="20" y="194"/>
                  </a:cubicBezTo>
                  <a:cubicBezTo>
                    <a:pt x="6" y="253"/>
                    <a:pt x="0" y="312"/>
                    <a:pt x="3" y="371"/>
                  </a:cubicBezTo>
                  <a:cubicBezTo>
                    <a:pt x="6" y="433"/>
                    <a:pt x="17" y="492"/>
                    <a:pt x="39" y="551"/>
                  </a:cubicBezTo>
                  <a:cubicBezTo>
                    <a:pt x="59" y="610"/>
                    <a:pt x="90" y="671"/>
                    <a:pt x="146" y="733"/>
                  </a:cubicBezTo>
                  <a:cubicBezTo>
                    <a:pt x="202" y="671"/>
                    <a:pt x="230" y="610"/>
                    <a:pt x="253" y="548"/>
                  </a:cubicBezTo>
                  <a:cubicBezTo>
                    <a:pt x="272" y="483"/>
                    <a:pt x="281" y="422"/>
                    <a:pt x="278" y="357"/>
                  </a:cubicBezTo>
                  <a:cubicBezTo>
                    <a:pt x="272" y="295"/>
                    <a:pt x="261" y="231"/>
                    <a:pt x="236" y="169"/>
                  </a:cubicBezTo>
                  <a:cubicBezTo>
                    <a:pt x="208" y="110"/>
                    <a:pt x="169" y="40"/>
                    <a:pt x="90" y="0"/>
                  </a:cubicBezTo>
                  <a:close/>
                </a:path>
              </a:pathLst>
            </a:custGeom>
            <a:solidFill>
              <a:srgbClr val="FF911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grpSp>
          <p:nvGrpSpPr>
            <p:cNvPr id="57" name="Google Shape;3802;p60">
              <a:extLst>
                <a:ext uri="{FF2B5EF4-FFF2-40B4-BE49-F238E27FC236}">
                  <a16:creationId xmlns:a16="http://schemas.microsoft.com/office/drawing/2014/main" id="{94B57AB7-B481-1D58-D32B-6ADD1B6BCE01}"/>
                </a:ext>
              </a:extLst>
            </p:cNvPr>
            <p:cNvGrpSpPr/>
            <p:nvPr/>
          </p:nvGrpSpPr>
          <p:grpSpPr>
            <a:xfrm>
              <a:off x="1706216" y="2077251"/>
              <a:ext cx="670239" cy="527010"/>
              <a:chOff x="1706216" y="2077251"/>
              <a:chExt cx="670239" cy="527010"/>
            </a:xfrm>
          </p:grpSpPr>
          <p:sp>
            <p:nvSpPr>
              <p:cNvPr id="58" name="Google Shape;3803;p60">
                <a:extLst>
                  <a:ext uri="{FF2B5EF4-FFF2-40B4-BE49-F238E27FC236}">
                    <a16:creationId xmlns:a16="http://schemas.microsoft.com/office/drawing/2014/main" id="{AB029F6F-ABB2-0690-E73B-EEEB68B4175C}"/>
                  </a:ext>
                </a:extLst>
              </p:cNvPr>
              <p:cNvSpPr/>
              <p:nvPr/>
            </p:nvSpPr>
            <p:spPr>
              <a:xfrm>
                <a:off x="1947769" y="2277620"/>
                <a:ext cx="16663" cy="51290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68" extrusionOk="0">
                    <a:moveTo>
                      <a:pt x="93" y="0"/>
                    </a:moveTo>
                    <a:cubicBezTo>
                      <a:pt x="54" y="84"/>
                      <a:pt x="31" y="155"/>
                      <a:pt x="17" y="222"/>
                    </a:cubicBezTo>
                    <a:cubicBezTo>
                      <a:pt x="3" y="295"/>
                      <a:pt x="0" y="365"/>
                      <a:pt x="3" y="435"/>
                    </a:cubicBezTo>
                    <a:cubicBezTo>
                      <a:pt x="6" y="506"/>
                      <a:pt x="17" y="579"/>
                      <a:pt x="40" y="649"/>
                    </a:cubicBezTo>
                    <a:cubicBezTo>
                      <a:pt x="59" y="722"/>
                      <a:pt x="93" y="792"/>
                      <a:pt x="146" y="868"/>
                    </a:cubicBezTo>
                    <a:cubicBezTo>
                      <a:pt x="203" y="792"/>
                      <a:pt x="233" y="719"/>
                      <a:pt x="253" y="646"/>
                    </a:cubicBezTo>
                    <a:cubicBezTo>
                      <a:pt x="276" y="573"/>
                      <a:pt x="281" y="497"/>
                      <a:pt x="278" y="424"/>
                    </a:cubicBezTo>
                    <a:cubicBezTo>
                      <a:pt x="276" y="351"/>
                      <a:pt x="261" y="278"/>
                      <a:pt x="233" y="202"/>
                    </a:cubicBezTo>
                    <a:cubicBezTo>
                      <a:pt x="205" y="132"/>
                      <a:pt x="166" y="56"/>
                      <a:pt x="93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59" name="Google Shape;3804;p60">
                <a:extLst>
                  <a:ext uri="{FF2B5EF4-FFF2-40B4-BE49-F238E27FC236}">
                    <a16:creationId xmlns:a16="http://schemas.microsoft.com/office/drawing/2014/main" id="{2CE77624-16BB-B397-738C-1877D5A27E26}"/>
                  </a:ext>
                </a:extLst>
              </p:cNvPr>
              <p:cNvSpPr/>
              <p:nvPr/>
            </p:nvSpPr>
            <p:spPr>
              <a:xfrm>
                <a:off x="1998525" y="2193360"/>
                <a:ext cx="16663" cy="49281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34" extrusionOk="0">
                    <a:moveTo>
                      <a:pt x="93" y="0"/>
                    </a:moveTo>
                    <a:cubicBezTo>
                      <a:pt x="54" y="82"/>
                      <a:pt x="37" y="149"/>
                      <a:pt x="20" y="219"/>
                    </a:cubicBezTo>
                    <a:cubicBezTo>
                      <a:pt x="9" y="289"/>
                      <a:pt x="0" y="354"/>
                      <a:pt x="6" y="421"/>
                    </a:cubicBezTo>
                    <a:cubicBezTo>
                      <a:pt x="9" y="489"/>
                      <a:pt x="20" y="556"/>
                      <a:pt x="40" y="626"/>
                    </a:cubicBezTo>
                    <a:cubicBezTo>
                      <a:pt x="59" y="694"/>
                      <a:pt x="93" y="764"/>
                      <a:pt x="149" y="834"/>
                    </a:cubicBezTo>
                    <a:cubicBezTo>
                      <a:pt x="205" y="764"/>
                      <a:pt x="233" y="694"/>
                      <a:pt x="253" y="623"/>
                    </a:cubicBezTo>
                    <a:cubicBezTo>
                      <a:pt x="276" y="553"/>
                      <a:pt x="281" y="477"/>
                      <a:pt x="278" y="407"/>
                    </a:cubicBezTo>
                    <a:cubicBezTo>
                      <a:pt x="276" y="337"/>
                      <a:pt x="262" y="264"/>
                      <a:pt x="233" y="194"/>
                    </a:cubicBezTo>
                    <a:cubicBezTo>
                      <a:pt x="205" y="124"/>
                      <a:pt x="163" y="56"/>
                      <a:pt x="93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0" name="Google Shape;3805;p60">
                <a:extLst>
                  <a:ext uri="{FF2B5EF4-FFF2-40B4-BE49-F238E27FC236}">
                    <a16:creationId xmlns:a16="http://schemas.microsoft.com/office/drawing/2014/main" id="{0AFD8567-9096-A85D-A69C-E3052B64D5BE}"/>
                  </a:ext>
                </a:extLst>
              </p:cNvPr>
              <p:cNvSpPr/>
              <p:nvPr/>
            </p:nvSpPr>
            <p:spPr>
              <a:xfrm>
                <a:off x="1791185" y="2110400"/>
                <a:ext cx="16663" cy="49340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35" extrusionOk="0">
                    <a:moveTo>
                      <a:pt x="93" y="0"/>
                    </a:moveTo>
                    <a:cubicBezTo>
                      <a:pt x="54" y="82"/>
                      <a:pt x="37" y="149"/>
                      <a:pt x="20" y="219"/>
                    </a:cubicBezTo>
                    <a:cubicBezTo>
                      <a:pt x="9" y="290"/>
                      <a:pt x="0" y="354"/>
                      <a:pt x="6" y="422"/>
                    </a:cubicBezTo>
                    <a:cubicBezTo>
                      <a:pt x="9" y="489"/>
                      <a:pt x="20" y="556"/>
                      <a:pt x="40" y="627"/>
                    </a:cubicBezTo>
                    <a:cubicBezTo>
                      <a:pt x="59" y="694"/>
                      <a:pt x="93" y="764"/>
                      <a:pt x="149" y="834"/>
                    </a:cubicBezTo>
                    <a:cubicBezTo>
                      <a:pt x="205" y="764"/>
                      <a:pt x="233" y="694"/>
                      <a:pt x="253" y="624"/>
                    </a:cubicBezTo>
                    <a:cubicBezTo>
                      <a:pt x="275" y="554"/>
                      <a:pt x="281" y="478"/>
                      <a:pt x="278" y="408"/>
                    </a:cubicBezTo>
                    <a:cubicBezTo>
                      <a:pt x="275" y="337"/>
                      <a:pt x="261" y="264"/>
                      <a:pt x="233" y="194"/>
                    </a:cubicBezTo>
                    <a:cubicBezTo>
                      <a:pt x="205" y="124"/>
                      <a:pt x="163" y="57"/>
                      <a:pt x="93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1" name="Google Shape;3806;p60">
                <a:extLst>
                  <a:ext uri="{FF2B5EF4-FFF2-40B4-BE49-F238E27FC236}">
                    <a16:creationId xmlns:a16="http://schemas.microsoft.com/office/drawing/2014/main" id="{1E528643-CEA6-485B-05E8-69C53428C3AA}"/>
                  </a:ext>
                </a:extLst>
              </p:cNvPr>
              <p:cNvSpPr/>
              <p:nvPr/>
            </p:nvSpPr>
            <p:spPr>
              <a:xfrm>
                <a:off x="1706216" y="2122867"/>
                <a:ext cx="16663" cy="49281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34" extrusionOk="0">
                    <a:moveTo>
                      <a:pt x="91" y="0"/>
                    </a:moveTo>
                    <a:cubicBezTo>
                      <a:pt x="54" y="81"/>
                      <a:pt x="35" y="149"/>
                      <a:pt x="18" y="219"/>
                    </a:cubicBezTo>
                    <a:cubicBezTo>
                      <a:pt x="7" y="289"/>
                      <a:pt x="1" y="354"/>
                      <a:pt x="4" y="421"/>
                    </a:cubicBezTo>
                    <a:cubicBezTo>
                      <a:pt x="7" y="489"/>
                      <a:pt x="18" y="556"/>
                      <a:pt x="40" y="626"/>
                    </a:cubicBezTo>
                    <a:cubicBezTo>
                      <a:pt x="60" y="693"/>
                      <a:pt x="91" y="764"/>
                      <a:pt x="147" y="834"/>
                    </a:cubicBezTo>
                    <a:cubicBezTo>
                      <a:pt x="203" y="764"/>
                      <a:pt x="231" y="693"/>
                      <a:pt x="254" y="623"/>
                    </a:cubicBezTo>
                    <a:cubicBezTo>
                      <a:pt x="273" y="553"/>
                      <a:pt x="282" y="477"/>
                      <a:pt x="279" y="407"/>
                    </a:cubicBezTo>
                    <a:cubicBezTo>
                      <a:pt x="273" y="337"/>
                      <a:pt x="259" y="264"/>
                      <a:pt x="231" y="194"/>
                    </a:cubicBezTo>
                    <a:cubicBezTo>
                      <a:pt x="203" y="124"/>
                      <a:pt x="161" y="56"/>
                      <a:pt x="91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2" name="Google Shape;3807;p60">
                <a:extLst>
                  <a:ext uri="{FF2B5EF4-FFF2-40B4-BE49-F238E27FC236}">
                    <a16:creationId xmlns:a16="http://schemas.microsoft.com/office/drawing/2014/main" id="{DD2EB4C0-7E74-AFFA-6886-15CBB37863CC}"/>
                  </a:ext>
                </a:extLst>
              </p:cNvPr>
              <p:cNvSpPr/>
              <p:nvPr/>
            </p:nvSpPr>
            <p:spPr>
              <a:xfrm>
                <a:off x="1782853" y="2199623"/>
                <a:ext cx="16663" cy="49163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32" extrusionOk="0">
                    <a:moveTo>
                      <a:pt x="94" y="1"/>
                    </a:moveTo>
                    <a:cubicBezTo>
                      <a:pt x="54" y="82"/>
                      <a:pt x="37" y="147"/>
                      <a:pt x="21" y="217"/>
                    </a:cubicBezTo>
                    <a:cubicBezTo>
                      <a:pt x="9" y="287"/>
                      <a:pt x="1" y="355"/>
                      <a:pt x="7" y="422"/>
                    </a:cubicBezTo>
                    <a:cubicBezTo>
                      <a:pt x="9" y="486"/>
                      <a:pt x="21" y="554"/>
                      <a:pt x="40" y="624"/>
                    </a:cubicBezTo>
                    <a:cubicBezTo>
                      <a:pt x="60" y="691"/>
                      <a:pt x="94" y="762"/>
                      <a:pt x="150" y="832"/>
                    </a:cubicBezTo>
                    <a:cubicBezTo>
                      <a:pt x="206" y="762"/>
                      <a:pt x="234" y="691"/>
                      <a:pt x="254" y="621"/>
                    </a:cubicBezTo>
                    <a:cubicBezTo>
                      <a:pt x="276" y="551"/>
                      <a:pt x="282" y="478"/>
                      <a:pt x="279" y="408"/>
                    </a:cubicBezTo>
                    <a:cubicBezTo>
                      <a:pt x="276" y="338"/>
                      <a:pt x="262" y="265"/>
                      <a:pt x="234" y="195"/>
                    </a:cubicBezTo>
                    <a:cubicBezTo>
                      <a:pt x="206" y="124"/>
                      <a:pt x="164" y="57"/>
                      <a:pt x="94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3" name="Google Shape;3808;p60">
                <a:extLst>
                  <a:ext uri="{FF2B5EF4-FFF2-40B4-BE49-F238E27FC236}">
                    <a16:creationId xmlns:a16="http://schemas.microsoft.com/office/drawing/2014/main" id="{506D1BC8-E1C4-3ADD-EB55-053EFE8A07DA}"/>
                  </a:ext>
                </a:extLst>
              </p:cNvPr>
              <p:cNvSpPr/>
              <p:nvPr/>
            </p:nvSpPr>
            <p:spPr>
              <a:xfrm>
                <a:off x="2071204" y="2118672"/>
                <a:ext cx="16604" cy="49340"/>
              </a:xfrm>
              <a:custGeom>
                <a:avLst/>
                <a:gdLst/>
                <a:ahLst/>
                <a:cxnLst/>
                <a:rect l="l" t="t" r="r" b="b"/>
                <a:pathLst>
                  <a:path w="281" h="835" extrusionOk="0">
                    <a:moveTo>
                      <a:pt x="90" y="1"/>
                    </a:moveTo>
                    <a:cubicBezTo>
                      <a:pt x="53" y="82"/>
                      <a:pt x="34" y="150"/>
                      <a:pt x="17" y="220"/>
                    </a:cubicBezTo>
                    <a:cubicBezTo>
                      <a:pt x="6" y="290"/>
                      <a:pt x="0" y="355"/>
                      <a:pt x="3" y="422"/>
                    </a:cubicBezTo>
                    <a:cubicBezTo>
                      <a:pt x="6" y="489"/>
                      <a:pt x="17" y="557"/>
                      <a:pt x="39" y="627"/>
                    </a:cubicBezTo>
                    <a:cubicBezTo>
                      <a:pt x="59" y="694"/>
                      <a:pt x="90" y="764"/>
                      <a:pt x="146" y="835"/>
                    </a:cubicBezTo>
                    <a:cubicBezTo>
                      <a:pt x="202" y="764"/>
                      <a:pt x="230" y="694"/>
                      <a:pt x="253" y="624"/>
                    </a:cubicBezTo>
                    <a:cubicBezTo>
                      <a:pt x="272" y="554"/>
                      <a:pt x="281" y="478"/>
                      <a:pt x="278" y="408"/>
                    </a:cubicBezTo>
                    <a:cubicBezTo>
                      <a:pt x="272" y="338"/>
                      <a:pt x="258" y="265"/>
                      <a:pt x="230" y="195"/>
                    </a:cubicBezTo>
                    <a:cubicBezTo>
                      <a:pt x="202" y="124"/>
                      <a:pt x="160" y="57"/>
                      <a:pt x="90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4" name="Google Shape;3809;p60">
                <a:extLst>
                  <a:ext uri="{FF2B5EF4-FFF2-40B4-BE49-F238E27FC236}">
                    <a16:creationId xmlns:a16="http://schemas.microsoft.com/office/drawing/2014/main" id="{433E1573-93EF-FC2B-0382-8AE6CC130332}"/>
                  </a:ext>
                </a:extLst>
              </p:cNvPr>
              <p:cNvSpPr/>
              <p:nvPr/>
            </p:nvSpPr>
            <p:spPr>
              <a:xfrm>
                <a:off x="1822383" y="2282583"/>
                <a:ext cx="16604" cy="49163"/>
              </a:xfrm>
              <a:custGeom>
                <a:avLst/>
                <a:gdLst/>
                <a:ahLst/>
                <a:cxnLst/>
                <a:rect l="l" t="t" r="r" b="b"/>
                <a:pathLst>
                  <a:path w="281" h="832" extrusionOk="0">
                    <a:moveTo>
                      <a:pt x="90" y="0"/>
                    </a:moveTo>
                    <a:cubicBezTo>
                      <a:pt x="53" y="82"/>
                      <a:pt x="34" y="146"/>
                      <a:pt x="17" y="217"/>
                    </a:cubicBezTo>
                    <a:cubicBezTo>
                      <a:pt x="6" y="287"/>
                      <a:pt x="0" y="354"/>
                      <a:pt x="3" y="422"/>
                    </a:cubicBezTo>
                    <a:cubicBezTo>
                      <a:pt x="6" y="486"/>
                      <a:pt x="17" y="554"/>
                      <a:pt x="39" y="624"/>
                    </a:cubicBezTo>
                    <a:cubicBezTo>
                      <a:pt x="59" y="691"/>
                      <a:pt x="90" y="761"/>
                      <a:pt x="146" y="831"/>
                    </a:cubicBezTo>
                    <a:cubicBezTo>
                      <a:pt x="202" y="761"/>
                      <a:pt x="230" y="691"/>
                      <a:pt x="253" y="621"/>
                    </a:cubicBezTo>
                    <a:cubicBezTo>
                      <a:pt x="272" y="551"/>
                      <a:pt x="281" y="478"/>
                      <a:pt x="278" y="408"/>
                    </a:cubicBezTo>
                    <a:cubicBezTo>
                      <a:pt x="272" y="337"/>
                      <a:pt x="258" y="264"/>
                      <a:pt x="230" y="194"/>
                    </a:cubicBezTo>
                    <a:cubicBezTo>
                      <a:pt x="202" y="124"/>
                      <a:pt x="160" y="57"/>
                      <a:pt x="90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5" name="Google Shape;3810;p60">
                <a:extLst>
                  <a:ext uri="{FF2B5EF4-FFF2-40B4-BE49-F238E27FC236}">
                    <a16:creationId xmlns:a16="http://schemas.microsoft.com/office/drawing/2014/main" id="{8EC3ECAD-2563-DB34-F0B5-9A9960A5517A}"/>
                  </a:ext>
                </a:extLst>
              </p:cNvPr>
              <p:cNvSpPr/>
              <p:nvPr/>
            </p:nvSpPr>
            <p:spPr>
              <a:xfrm>
                <a:off x="1880408" y="2218236"/>
                <a:ext cx="16663" cy="49340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35" extrusionOk="0">
                    <a:moveTo>
                      <a:pt x="90" y="0"/>
                    </a:moveTo>
                    <a:cubicBezTo>
                      <a:pt x="54" y="82"/>
                      <a:pt x="34" y="149"/>
                      <a:pt x="17" y="219"/>
                    </a:cubicBezTo>
                    <a:cubicBezTo>
                      <a:pt x="6" y="289"/>
                      <a:pt x="1" y="354"/>
                      <a:pt x="3" y="421"/>
                    </a:cubicBezTo>
                    <a:cubicBezTo>
                      <a:pt x="6" y="489"/>
                      <a:pt x="17" y="556"/>
                      <a:pt x="40" y="626"/>
                    </a:cubicBezTo>
                    <a:cubicBezTo>
                      <a:pt x="60" y="694"/>
                      <a:pt x="90" y="764"/>
                      <a:pt x="147" y="834"/>
                    </a:cubicBezTo>
                    <a:cubicBezTo>
                      <a:pt x="203" y="764"/>
                      <a:pt x="231" y="694"/>
                      <a:pt x="253" y="623"/>
                    </a:cubicBezTo>
                    <a:cubicBezTo>
                      <a:pt x="273" y="553"/>
                      <a:pt x="281" y="477"/>
                      <a:pt x="279" y="407"/>
                    </a:cubicBezTo>
                    <a:cubicBezTo>
                      <a:pt x="273" y="337"/>
                      <a:pt x="259" y="264"/>
                      <a:pt x="231" y="194"/>
                    </a:cubicBezTo>
                    <a:cubicBezTo>
                      <a:pt x="203" y="124"/>
                      <a:pt x="161" y="56"/>
                      <a:pt x="90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6" name="Google Shape;3811;p60">
                <a:extLst>
                  <a:ext uri="{FF2B5EF4-FFF2-40B4-BE49-F238E27FC236}">
                    <a16:creationId xmlns:a16="http://schemas.microsoft.com/office/drawing/2014/main" id="{1BD108C4-CA16-7D36-F768-60B98666EE20}"/>
                  </a:ext>
                </a:extLst>
              </p:cNvPr>
              <p:cNvSpPr/>
              <p:nvPr/>
            </p:nvSpPr>
            <p:spPr>
              <a:xfrm>
                <a:off x="1863804" y="2077251"/>
                <a:ext cx="16663" cy="49281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34" extrusionOk="0">
                    <a:moveTo>
                      <a:pt x="91" y="0"/>
                    </a:moveTo>
                    <a:cubicBezTo>
                      <a:pt x="54" y="81"/>
                      <a:pt x="35" y="149"/>
                      <a:pt x="18" y="219"/>
                    </a:cubicBezTo>
                    <a:cubicBezTo>
                      <a:pt x="7" y="289"/>
                      <a:pt x="1" y="354"/>
                      <a:pt x="4" y="421"/>
                    </a:cubicBezTo>
                    <a:cubicBezTo>
                      <a:pt x="7" y="488"/>
                      <a:pt x="18" y="556"/>
                      <a:pt x="40" y="626"/>
                    </a:cubicBezTo>
                    <a:cubicBezTo>
                      <a:pt x="60" y="693"/>
                      <a:pt x="91" y="764"/>
                      <a:pt x="147" y="834"/>
                    </a:cubicBezTo>
                    <a:cubicBezTo>
                      <a:pt x="203" y="764"/>
                      <a:pt x="231" y="693"/>
                      <a:pt x="254" y="623"/>
                    </a:cubicBezTo>
                    <a:cubicBezTo>
                      <a:pt x="273" y="553"/>
                      <a:pt x="282" y="477"/>
                      <a:pt x="279" y="407"/>
                    </a:cubicBezTo>
                    <a:cubicBezTo>
                      <a:pt x="273" y="337"/>
                      <a:pt x="259" y="264"/>
                      <a:pt x="231" y="194"/>
                    </a:cubicBezTo>
                    <a:cubicBezTo>
                      <a:pt x="203" y="124"/>
                      <a:pt x="161" y="56"/>
                      <a:pt x="91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7" name="Google Shape;3812;p60">
                <a:extLst>
                  <a:ext uri="{FF2B5EF4-FFF2-40B4-BE49-F238E27FC236}">
                    <a16:creationId xmlns:a16="http://schemas.microsoft.com/office/drawing/2014/main" id="{1B4FC22A-2117-D570-759A-03AB251AFCE0}"/>
                  </a:ext>
                </a:extLst>
              </p:cNvPr>
              <p:cNvSpPr/>
              <p:nvPr/>
            </p:nvSpPr>
            <p:spPr>
              <a:xfrm>
                <a:off x="1938787" y="2401174"/>
                <a:ext cx="16309" cy="48158"/>
              </a:xfrm>
              <a:custGeom>
                <a:avLst/>
                <a:gdLst/>
                <a:ahLst/>
                <a:cxnLst/>
                <a:rect l="l" t="t" r="r" b="b"/>
                <a:pathLst>
                  <a:path w="276" h="815" extrusionOk="0">
                    <a:moveTo>
                      <a:pt x="138" y="1"/>
                    </a:moveTo>
                    <a:cubicBezTo>
                      <a:pt x="82" y="68"/>
                      <a:pt x="54" y="133"/>
                      <a:pt x="29" y="203"/>
                    </a:cubicBezTo>
                    <a:cubicBezTo>
                      <a:pt x="12" y="270"/>
                      <a:pt x="1" y="340"/>
                      <a:pt x="1" y="408"/>
                    </a:cubicBezTo>
                    <a:cubicBezTo>
                      <a:pt x="1" y="475"/>
                      <a:pt x="9" y="545"/>
                      <a:pt x="29" y="610"/>
                    </a:cubicBezTo>
                    <a:cubicBezTo>
                      <a:pt x="51" y="677"/>
                      <a:pt x="82" y="747"/>
                      <a:pt x="138" y="815"/>
                    </a:cubicBezTo>
                    <a:cubicBezTo>
                      <a:pt x="197" y="747"/>
                      <a:pt x="225" y="677"/>
                      <a:pt x="248" y="610"/>
                    </a:cubicBezTo>
                    <a:cubicBezTo>
                      <a:pt x="265" y="545"/>
                      <a:pt x="276" y="475"/>
                      <a:pt x="276" y="408"/>
                    </a:cubicBezTo>
                    <a:cubicBezTo>
                      <a:pt x="276" y="340"/>
                      <a:pt x="268" y="270"/>
                      <a:pt x="248" y="203"/>
                    </a:cubicBezTo>
                    <a:cubicBezTo>
                      <a:pt x="225" y="138"/>
                      <a:pt x="195" y="68"/>
                      <a:pt x="138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8" name="Google Shape;3813;p60">
                <a:extLst>
                  <a:ext uri="{FF2B5EF4-FFF2-40B4-BE49-F238E27FC236}">
                    <a16:creationId xmlns:a16="http://schemas.microsoft.com/office/drawing/2014/main" id="{7908AE8D-5082-9658-C847-B4F29B7A16FA}"/>
                  </a:ext>
                </a:extLst>
              </p:cNvPr>
              <p:cNvSpPr/>
              <p:nvPr/>
            </p:nvSpPr>
            <p:spPr>
              <a:xfrm>
                <a:off x="1863804" y="2334167"/>
                <a:ext cx="16486" cy="47981"/>
              </a:xfrm>
              <a:custGeom>
                <a:avLst/>
                <a:gdLst/>
                <a:ahLst/>
                <a:cxnLst/>
                <a:rect l="l" t="t" r="r" b="b"/>
                <a:pathLst>
                  <a:path w="279" h="812" extrusionOk="0">
                    <a:moveTo>
                      <a:pt x="88" y="1"/>
                    </a:moveTo>
                    <a:cubicBezTo>
                      <a:pt x="49" y="79"/>
                      <a:pt x="29" y="144"/>
                      <a:pt x="18" y="211"/>
                    </a:cubicBezTo>
                    <a:cubicBezTo>
                      <a:pt x="4" y="278"/>
                      <a:pt x="1" y="346"/>
                      <a:pt x="4" y="410"/>
                    </a:cubicBezTo>
                    <a:cubicBezTo>
                      <a:pt x="7" y="478"/>
                      <a:pt x="18" y="545"/>
                      <a:pt x="40" y="613"/>
                    </a:cubicBezTo>
                    <a:cubicBezTo>
                      <a:pt x="60" y="674"/>
                      <a:pt x="91" y="745"/>
                      <a:pt x="147" y="812"/>
                    </a:cubicBezTo>
                    <a:cubicBezTo>
                      <a:pt x="203" y="742"/>
                      <a:pt x="231" y="674"/>
                      <a:pt x="254" y="604"/>
                    </a:cubicBezTo>
                    <a:cubicBezTo>
                      <a:pt x="270" y="537"/>
                      <a:pt x="279" y="467"/>
                      <a:pt x="273" y="396"/>
                    </a:cubicBezTo>
                    <a:cubicBezTo>
                      <a:pt x="270" y="326"/>
                      <a:pt x="256" y="256"/>
                      <a:pt x="228" y="191"/>
                    </a:cubicBezTo>
                    <a:cubicBezTo>
                      <a:pt x="200" y="124"/>
                      <a:pt x="158" y="54"/>
                      <a:pt x="88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69" name="Google Shape;3814;p60">
                <a:extLst>
                  <a:ext uri="{FF2B5EF4-FFF2-40B4-BE49-F238E27FC236}">
                    <a16:creationId xmlns:a16="http://schemas.microsoft.com/office/drawing/2014/main" id="{E34AFCB3-329C-5465-6E63-46396167B683}"/>
                  </a:ext>
                </a:extLst>
              </p:cNvPr>
              <p:cNvSpPr/>
              <p:nvPr/>
            </p:nvSpPr>
            <p:spPr>
              <a:xfrm>
                <a:off x="1875799" y="2442476"/>
                <a:ext cx="16309" cy="47213"/>
              </a:xfrm>
              <a:custGeom>
                <a:avLst/>
                <a:gdLst/>
                <a:ahLst/>
                <a:cxnLst/>
                <a:rect l="l" t="t" r="r" b="b"/>
                <a:pathLst>
                  <a:path w="276" h="799" extrusionOk="0">
                    <a:moveTo>
                      <a:pt x="138" y="1"/>
                    </a:moveTo>
                    <a:cubicBezTo>
                      <a:pt x="81" y="65"/>
                      <a:pt x="51" y="130"/>
                      <a:pt x="28" y="200"/>
                    </a:cubicBezTo>
                    <a:cubicBezTo>
                      <a:pt x="11" y="265"/>
                      <a:pt x="0" y="332"/>
                      <a:pt x="0" y="399"/>
                    </a:cubicBezTo>
                    <a:cubicBezTo>
                      <a:pt x="0" y="467"/>
                      <a:pt x="8" y="531"/>
                      <a:pt x="28" y="599"/>
                    </a:cubicBezTo>
                    <a:cubicBezTo>
                      <a:pt x="51" y="666"/>
                      <a:pt x="81" y="733"/>
                      <a:pt x="138" y="798"/>
                    </a:cubicBezTo>
                    <a:cubicBezTo>
                      <a:pt x="197" y="733"/>
                      <a:pt x="225" y="666"/>
                      <a:pt x="247" y="599"/>
                    </a:cubicBezTo>
                    <a:cubicBezTo>
                      <a:pt x="264" y="534"/>
                      <a:pt x="275" y="467"/>
                      <a:pt x="275" y="399"/>
                    </a:cubicBezTo>
                    <a:cubicBezTo>
                      <a:pt x="275" y="332"/>
                      <a:pt x="267" y="267"/>
                      <a:pt x="247" y="200"/>
                    </a:cubicBezTo>
                    <a:cubicBezTo>
                      <a:pt x="225" y="133"/>
                      <a:pt x="194" y="65"/>
                      <a:pt x="138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0" name="Google Shape;3815;p60">
                <a:extLst>
                  <a:ext uri="{FF2B5EF4-FFF2-40B4-BE49-F238E27FC236}">
                    <a16:creationId xmlns:a16="http://schemas.microsoft.com/office/drawing/2014/main" id="{F329B62E-B989-7E5E-5A80-28771BE5FAE7}"/>
                  </a:ext>
                </a:extLst>
              </p:cNvPr>
              <p:cNvSpPr/>
              <p:nvPr/>
            </p:nvSpPr>
            <p:spPr>
              <a:xfrm>
                <a:off x="1805602" y="2474148"/>
                <a:ext cx="16663" cy="52531"/>
              </a:xfrm>
              <a:custGeom>
                <a:avLst/>
                <a:gdLst/>
                <a:ahLst/>
                <a:cxnLst/>
                <a:rect l="l" t="t" r="r" b="b"/>
                <a:pathLst>
                  <a:path w="282" h="889" extrusionOk="0">
                    <a:moveTo>
                      <a:pt x="132" y="1"/>
                    </a:moveTo>
                    <a:cubicBezTo>
                      <a:pt x="74" y="74"/>
                      <a:pt x="45" y="147"/>
                      <a:pt x="29" y="220"/>
                    </a:cubicBezTo>
                    <a:cubicBezTo>
                      <a:pt x="6" y="296"/>
                      <a:pt x="1" y="372"/>
                      <a:pt x="3" y="450"/>
                    </a:cubicBezTo>
                    <a:cubicBezTo>
                      <a:pt x="6" y="526"/>
                      <a:pt x="20" y="605"/>
                      <a:pt x="48" y="678"/>
                    </a:cubicBezTo>
                    <a:cubicBezTo>
                      <a:pt x="76" y="751"/>
                      <a:pt x="118" y="823"/>
                      <a:pt x="189" y="888"/>
                    </a:cubicBezTo>
                    <a:cubicBezTo>
                      <a:pt x="231" y="804"/>
                      <a:pt x="248" y="731"/>
                      <a:pt x="262" y="655"/>
                    </a:cubicBezTo>
                    <a:cubicBezTo>
                      <a:pt x="276" y="582"/>
                      <a:pt x="281" y="512"/>
                      <a:pt x="276" y="439"/>
                    </a:cubicBezTo>
                    <a:cubicBezTo>
                      <a:pt x="273" y="369"/>
                      <a:pt x="262" y="296"/>
                      <a:pt x="242" y="223"/>
                    </a:cubicBezTo>
                    <a:cubicBezTo>
                      <a:pt x="220" y="147"/>
                      <a:pt x="189" y="74"/>
                      <a:pt x="132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1" name="Google Shape;3816;p60">
                <a:extLst>
                  <a:ext uri="{FF2B5EF4-FFF2-40B4-BE49-F238E27FC236}">
                    <a16:creationId xmlns:a16="http://schemas.microsoft.com/office/drawing/2014/main" id="{0FB26635-03C6-3036-1194-E1DB23B19956}"/>
                  </a:ext>
                </a:extLst>
              </p:cNvPr>
              <p:cNvSpPr/>
              <p:nvPr/>
            </p:nvSpPr>
            <p:spPr>
              <a:xfrm>
                <a:off x="1947946" y="2502392"/>
                <a:ext cx="16486" cy="42486"/>
              </a:xfrm>
              <a:custGeom>
                <a:avLst/>
                <a:gdLst/>
                <a:ahLst/>
                <a:cxnLst/>
                <a:rect l="l" t="t" r="r" b="b"/>
                <a:pathLst>
                  <a:path w="279" h="719" extrusionOk="0">
                    <a:moveTo>
                      <a:pt x="90" y="0"/>
                    </a:moveTo>
                    <a:cubicBezTo>
                      <a:pt x="48" y="73"/>
                      <a:pt x="25" y="132"/>
                      <a:pt x="20" y="188"/>
                    </a:cubicBezTo>
                    <a:cubicBezTo>
                      <a:pt x="6" y="250"/>
                      <a:pt x="0" y="306"/>
                      <a:pt x="6" y="365"/>
                    </a:cubicBezTo>
                    <a:cubicBezTo>
                      <a:pt x="9" y="424"/>
                      <a:pt x="20" y="480"/>
                      <a:pt x="40" y="539"/>
                    </a:cubicBezTo>
                    <a:cubicBezTo>
                      <a:pt x="62" y="601"/>
                      <a:pt x="93" y="660"/>
                      <a:pt x="149" y="719"/>
                    </a:cubicBezTo>
                    <a:cubicBezTo>
                      <a:pt x="205" y="660"/>
                      <a:pt x="233" y="601"/>
                      <a:pt x="253" y="536"/>
                    </a:cubicBezTo>
                    <a:cubicBezTo>
                      <a:pt x="273" y="477"/>
                      <a:pt x="278" y="413"/>
                      <a:pt x="275" y="351"/>
                    </a:cubicBezTo>
                    <a:cubicBezTo>
                      <a:pt x="273" y="287"/>
                      <a:pt x="258" y="225"/>
                      <a:pt x="230" y="166"/>
                    </a:cubicBezTo>
                    <a:cubicBezTo>
                      <a:pt x="197" y="104"/>
                      <a:pt x="160" y="45"/>
                      <a:pt x="90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2" name="Google Shape;3817;p60">
                <a:extLst>
                  <a:ext uri="{FF2B5EF4-FFF2-40B4-BE49-F238E27FC236}">
                    <a16:creationId xmlns:a16="http://schemas.microsoft.com/office/drawing/2014/main" id="{F5A72E16-8E3A-AF76-05FB-2E6DA0123E7A}"/>
                  </a:ext>
                </a:extLst>
              </p:cNvPr>
              <p:cNvSpPr/>
              <p:nvPr/>
            </p:nvSpPr>
            <p:spPr>
              <a:xfrm>
                <a:off x="2150146" y="2458253"/>
                <a:ext cx="16309" cy="39886"/>
              </a:xfrm>
              <a:custGeom>
                <a:avLst/>
                <a:gdLst/>
                <a:ahLst/>
                <a:cxnLst/>
                <a:rect l="l" t="t" r="r" b="b"/>
                <a:pathLst>
                  <a:path w="276" h="675" extrusionOk="0">
                    <a:moveTo>
                      <a:pt x="138" y="0"/>
                    </a:moveTo>
                    <a:cubicBezTo>
                      <a:pt x="82" y="57"/>
                      <a:pt x="51" y="110"/>
                      <a:pt x="28" y="169"/>
                    </a:cubicBezTo>
                    <a:cubicBezTo>
                      <a:pt x="12" y="225"/>
                      <a:pt x="0" y="281"/>
                      <a:pt x="0" y="337"/>
                    </a:cubicBezTo>
                    <a:cubicBezTo>
                      <a:pt x="0" y="393"/>
                      <a:pt x="9" y="450"/>
                      <a:pt x="28" y="506"/>
                    </a:cubicBezTo>
                    <a:cubicBezTo>
                      <a:pt x="51" y="562"/>
                      <a:pt x="82" y="618"/>
                      <a:pt x="138" y="674"/>
                    </a:cubicBezTo>
                    <a:cubicBezTo>
                      <a:pt x="197" y="618"/>
                      <a:pt x="225" y="562"/>
                      <a:pt x="247" y="506"/>
                    </a:cubicBezTo>
                    <a:cubicBezTo>
                      <a:pt x="264" y="450"/>
                      <a:pt x="275" y="393"/>
                      <a:pt x="275" y="337"/>
                    </a:cubicBezTo>
                    <a:cubicBezTo>
                      <a:pt x="275" y="281"/>
                      <a:pt x="267" y="225"/>
                      <a:pt x="247" y="169"/>
                    </a:cubicBezTo>
                    <a:cubicBezTo>
                      <a:pt x="225" y="110"/>
                      <a:pt x="194" y="57"/>
                      <a:pt x="138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3" name="Google Shape;3818;p60">
                <a:extLst>
                  <a:ext uri="{FF2B5EF4-FFF2-40B4-BE49-F238E27FC236}">
                    <a16:creationId xmlns:a16="http://schemas.microsoft.com/office/drawing/2014/main" id="{30DD8C55-B801-55D6-A71C-A9EC32E7A28E}"/>
                  </a:ext>
                </a:extLst>
              </p:cNvPr>
              <p:cNvSpPr/>
              <p:nvPr/>
            </p:nvSpPr>
            <p:spPr>
              <a:xfrm>
                <a:off x="2229442" y="2100118"/>
                <a:ext cx="16604" cy="40713"/>
              </a:xfrm>
              <a:custGeom>
                <a:avLst/>
                <a:gdLst/>
                <a:ahLst/>
                <a:cxnLst/>
                <a:rect l="l" t="t" r="r" b="b"/>
                <a:pathLst>
                  <a:path w="281" h="689" extrusionOk="0">
                    <a:moveTo>
                      <a:pt x="146" y="0"/>
                    </a:moveTo>
                    <a:cubicBezTo>
                      <a:pt x="90" y="59"/>
                      <a:pt x="62" y="116"/>
                      <a:pt x="37" y="172"/>
                    </a:cubicBezTo>
                    <a:cubicBezTo>
                      <a:pt x="17" y="228"/>
                      <a:pt x="6" y="281"/>
                      <a:pt x="3" y="337"/>
                    </a:cubicBezTo>
                    <a:cubicBezTo>
                      <a:pt x="0" y="393"/>
                      <a:pt x="3" y="447"/>
                      <a:pt x="17" y="503"/>
                    </a:cubicBezTo>
                    <a:cubicBezTo>
                      <a:pt x="31" y="562"/>
                      <a:pt x="48" y="618"/>
                      <a:pt x="90" y="688"/>
                    </a:cubicBezTo>
                    <a:cubicBezTo>
                      <a:pt x="160" y="646"/>
                      <a:pt x="202" y="590"/>
                      <a:pt x="230" y="534"/>
                    </a:cubicBezTo>
                    <a:cubicBezTo>
                      <a:pt x="259" y="475"/>
                      <a:pt x="273" y="413"/>
                      <a:pt x="275" y="354"/>
                    </a:cubicBezTo>
                    <a:cubicBezTo>
                      <a:pt x="281" y="295"/>
                      <a:pt x="270" y="236"/>
                      <a:pt x="253" y="174"/>
                    </a:cubicBezTo>
                    <a:cubicBezTo>
                      <a:pt x="233" y="116"/>
                      <a:pt x="202" y="57"/>
                      <a:pt x="146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4" name="Google Shape;3819;p60">
                <a:extLst>
                  <a:ext uri="{FF2B5EF4-FFF2-40B4-BE49-F238E27FC236}">
                    <a16:creationId xmlns:a16="http://schemas.microsoft.com/office/drawing/2014/main" id="{39810728-DD4B-A13B-94A5-B6EAB6AB313E}"/>
                  </a:ext>
                </a:extLst>
              </p:cNvPr>
              <p:cNvSpPr/>
              <p:nvPr/>
            </p:nvSpPr>
            <p:spPr>
              <a:xfrm>
                <a:off x="2134074" y="2166475"/>
                <a:ext cx="16604" cy="40713"/>
              </a:xfrm>
              <a:custGeom>
                <a:avLst/>
                <a:gdLst/>
                <a:ahLst/>
                <a:cxnLst/>
                <a:rect l="l" t="t" r="r" b="b"/>
                <a:pathLst>
                  <a:path w="281" h="689" extrusionOk="0">
                    <a:moveTo>
                      <a:pt x="146" y="0"/>
                    </a:moveTo>
                    <a:cubicBezTo>
                      <a:pt x="90" y="59"/>
                      <a:pt x="62" y="115"/>
                      <a:pt x="37" y="172"/>
                    </a:cubicBezTo>
                    <a:cubicBezTo>
                      <a:pt x="17" y="228"/>
                      <a:pt x="6" y="281"/>
                      <a:pt x="3" y="337"/>
                    </a:cubicBezTo>
                    <a:cubicBezTo>
                      <a:pt x="0" y="393"/>
                      <a:pt x="3" y="447"/>
                      <a:pt x="17" y="503"/>
                    </a:cubicBezTo>
                    <a:cubicBezTo>
                      <a:pt x="31" y="562"/>
                      <a:pt x="48" y="618"/>
                      <a:pt x="90" y="688"/>
                    </a:cubicBezTo>
                    <a:cubicBezTo>
                      <a:pt x="160" y="646"/>
                      <a:pt x="202" y="590"/>
                      <a:pt x="230" y="534"/>
                    </a:cubicBezTo>
                    <a:cubicBezTo>
                      <a:pt x="258" y="475"/>
                      <a:pt x="272" y="413"/>
                      <a:pt x="275" y="354"/>
                    </a:cubicBezTo>
                    <a:cubicBezTo>
                      <a:pt x="281" y="295"/>
                      <a:pt x="270" y="236"/>
                      <a:pt x="253" y="174"/>
                    </a:cubicBezTo>
                    <a:cubicBezTo>
                      <a:pt x="233" y="115"/>
                      <a:pt x="202" y="57"/>
                      <a:pt x="146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5" name="Google Shape;3820;p60">
                <a:extLst>
                  <a:ext uri="{FF2B5EF4-FFF2-40B4-BE49-F238E27FC236}">
                    <a16:creationId xmlns:a16="http://schemas.microsoft.com/office/drawing/2014/main" id="{19D74ABB-C929-63B8-6D93-A1185C21C358}"/>
                  </a:ext>
                </a:extLst>
              </p:cNvPr>
              <p:cNvSpPr/>
              <p:nvPr/>
            </p:nvSpPr>
            <p:spPr>
              <a:xfrm>
                <a:off x="2359791" y="2195842"/>
                <a:ext cx="16663" cy="43490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6" extrusionOk="0">
                    <a:moveTo>
                      <a:pt x="91" y="0"/>
                    </a:moveTo>
                    <a:cubicBezTo>
                      <a:pt x="63" y="76"/>
                      <a:pt x="34" y="129"/>
                      <a:pt x="20" y="194"/>
                    </a:cubicBezTo>
                    <a:cubicBezTo>
                      <a:pt x="6" y="253"/>
                      <a:pt x="1" y="315"/>
                      <a:pt x="4" y="374"/>
                    </a:cubicBezTo>
                    <a:cubicBezTo>
                      <a:pt x="6" y="433"/>
                      <a:pt x="18" y="492"/>
                      <a:pt x="40" y="553"/>
                    </a:cubicBezTo>
                    <a:cubicBezTo>
                      <a:pt x="60" y="612"/>
                      <a:pt x="91" y="671"/>
                      <a:pt x="147" y="736"/>
                    </a:cubicBezTo>
                    <a:cubicBezTo>
                      <a:pt x="203" y="671"/>
                      <a:pt x="231" y="612"/>
                      <a:pt x="253" y="548"/>
                    </a:cubicBezTo>
                    <a:cubicBezTo>
                      <a:pt x="273" y="486"/>
                      <a:pt x="282" y="421"/>
                      <a:pt x="279" y="360"/>
                    </a:cubicBezTo>
                    <a:cubicBezTo>
                      <a:pt x="273" y="295"/>
                      <a:pt x="262" y="233"/>
                      <a:pt x="237" y="169"/>
                    </a:cubicBezTo>
                    <a:cubicBezTo>
                      <a:pt x="209" y="110"/>
                      <a:pt x="169" y="40"/>
                      <a:pt x="91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6" name="Google Shape;3821;p60">
                <a:extLst>
                  <a:ext uri="{FF2B5EF4-FFF2-40B4-BE49-F238E27FC236}">
                    <a16:creationId xmlns:a16="http://schemas.microsoft.com/office/drawing/2014/main" id="{229B33BD-B4AB-F1DD-747C-C27D789C123E}"/>
                  </a:ext>
                </a:extLst>
              </p:cNvPr>
              <p:cNvSpPr/>
              <p:nvPr/>
            </p:nvSpPr>
            <p:spPr>
              <a:xfrm>
                <a:off x="2065354" y="2264325"/>
                <a:ext cx="16663" cy="43372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4" extrusionOk="0">
                    <a:moveTo>
                      <a:pt x="91" y="1"/>
                    </a:moveTo>
                    <a:cubicBezTo>
                      <a:pt x="63" y="74"/>
                      <a:pt x="34" y="130"/>
                      <a:pt x="20" y="194"/>
                    </a:cubicBezTo>
                    <a:cubicBezTo>
                      <a:pt x="6" y="253"/>
                      <a:pt x="1" y="312"/>
                      <a:pt x="4" y="371"/>
                    </a:cubicBezTo>
                    <a:cubicBezTo>
                      <a:pt x="6" y="433"/>
                      <a:pt x="18" y="492"/>
                      <a:pt x="40" y="551"/>
                    </a:cubicBezTo>
                    <a:cubicBezTo>
                      <a:pt x="60" y="610"/>
                      <a:pt x="91" y="672"/>
                      <a:pt x="147" y="733"/>
                    </a:cubicBezTo>
                    <a:cubicBezTo>
                      <a:pt x="203" y="672"/>
                      <a:pt x="231" y="610"/>
                      <a:pt x="253" y="548"/>
                    </a:cubicBezTo>
                    <a:cubicBezTo>
                      <a:pt x="273" y="484"/>
                      <a:pt x="282" y="422"/>
                      <a:pt x="279" y="357"/>
                    </a:cubicBezTo>
                    <a:cubicBezTo>
                      <a:pt x="273" y="295"/>
                      <a:pt x="262" y="231"/>
                      <a:pt x="237" y="169"/>
                    </a:cubicBezTo>
                    <a:cubicBezTo>
                      <a:pt x="209" y="110"/>
                      <a:pt x="169" y="40"/>
                      <a:pt x="91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7" name="Google Shape;3822;p60">
                <a:extLst>
                  <a:ext uri="{FF2B5EF4-FFF2-40B4-BE49-F238E27FC236}">
                    <a16:creationId xmlns:a16="http://schemas.microsoft.com/office/drawing/2014/main" id="{D33E4FF0-E5A2-D8E6-5267-74113D8E718F}"/>
                  </a:ext>
                </a:extLst>
              </p:cNvPr>
              <p:cNvSpPr/>
              <p:nvPr/>
            </p:nvSpPr>
            <p:spPr>
              <a:xfrm>
                <a:off x="1723174" y="2212386"/>
                <a:ext cx="16663" cy="43549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7" extrusionOk="0">
                    <a:moveTo>
                      <a:pt x="93" y="1"/>
                    </a:moveTo>
                    <a:cubicBezTo>
                      <a:pt x="65" y="77"/>
                      <a:pt x="37" y="130"/>
                      <a:pt x="23" y="195"/>
                    </a:cubicBezTo>
                    <a:cubicBezTo>
                      <a:pt x="9" y="254"/>
                      <a:pt x="0" y="315"/>
                      <a:pt x="6" y="374"/>
                    </a:cubicBezTo>
                    <a:cubicBezTo>
                      <a:pt x="9" y="433"/>
                      <a:pt x="20" y="492"/>
                      <a:pt x="40" y="554"/>
                    </a:cubicBezTo>
                    <a:cubicBezTo>
                      <a:pt x="62" y="613"/>
                      <a:pt x="93" y="672"/>
                      <a:pt x="149" y="737"/>
                    </a:cubicBezTo>
                    <a:cubicBezTo>
                      <a:pt x="205" y="672"/>
                      <a:pt x="233" y="613"/>
                      <a:pt x="253" y="548"/>
                    </a:cubicBezTo>
                    <a:cubicBezTo>
                      <a:pt x="275" y="487"/>
                      <a:pt x="281" y="422"/>
                      <a:pt x="278" y="360"/>
                    </a:cubicBezTo>
                    <a:cubicBezTo>
                      <a:pt x="275" y="296"/>
                      <a:pt x="264" y="234"/>
                      <a:pt x="236" y="169"/>
                    </a:cubicBezTo>
                    <a:cubicBezTo>
                      <a:pt x="208" y="110"/>
                      <a:pt x="169" y="40"/>
                      <a:pt x="93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8" name="Google Shape;3823;p60">
                <a:extLst>
                  <a:ext uri="{FF2B5EF4-FFF2-40B4-BE49-F238E27FC236}">
                    <a16:creationId xmlns:a16="http://schemas.microsoft.com/office/drawing/2014/main" id="{7A8D453B-F4A7-30EE-1BD8-9C6B1A7B0EC2}"/>
                  </a:ext>
                </a:extLst>
              </p:cNvPr>
              <p:cNvSpPr/>
              <p:nvPr/>
            </p:nvSpPr>
            <p:spPr>
              <a:xfrm>
                <a:off x="2303716" y="2144080"/>
                <a:ext cx="16663" cy="43372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4" extrusionOk="0">
                    <a:moveTo>
                      <a:pt x="94" y="0"/>
                    </a:moveTo>
                    <a:cubicBezTo>
                      <a:pt x="65" y="73"/>
                      <a:pt x="37" y="130"/>
                      <a:pt x="23" y="194"/>
                    </a:cubicBezTo>
                    <a:cubicBezTo>
                      <a:pt x="9" y="253"/>
                      <a:pt x="1" y="312"/>
                      <a:pt x="7" y="371"/>
                    </a:cubicBezTo>
                    <a:cubicBezTo>
                      <a:pt x="9" y="433"/>
                      <a:pt x="21" y="492"/>
                      <a:pt x="40" y="551"/>
                    </a:cubicBezTo>
                    <a:cubicBezTo>
                      <a:pt x="63" y="610"/>
                      <a:pt x="94" y="671"/>
                      <a:pt x="150" y="733"/>
                    </a:cubicBezTo>
                    <a:cubicBezTo>
                      <a:pt x="206" y="671"/>
                      <a:pt x="234" y="610"/>
                      <a:pt x="254" y="548"/>
                    </a:cubicBezTo>
                    <a:cubicBezTo>
                      <a:pt x="276" y="483"/>
                      <a:pt x="282" y="421"/>
                      <a:pt x="279" y="357"/>
                    </a:cubicBezTo>
                    <a:cubicBezTo>
                      <a:pt x="276" y="295"/>
                      <a:pt x="265" y="231"/>
                      <a:pt x="237" y="169"/>
                    </a:cubicBezTo>
                    <a:cubicBezTo>
                      <a:pt x="209" y="110"/>
                      <a:pt x="169" y="40"/>
                      <a:pt x="94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79" name="Google Shape;3824;p60">
                <a:extLst>
                  <a:ext uri="{FF2B5EF4-FFF2-40B4-BE49-F238E27FC236}">
                    <a16:creationId xmlns:a16="http://schemas.microsoft.com/office/drawing/2014/main" id="{C6C6F09E-405B-EA2E-6AA5-C434CC415201}"/>
                  </a:ext>
                </a:extLst>
              </p:cNvPr>
              <p:cNvSpPr/>
              <p:nvPr/>
            </p:nvSpPr>
            <p:spPr>
              <a:xfrm>
                <a:off x="2141992" y="2276793"/>
                <a:ext cx="16663" cy="43313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3" extrusionOk="0">
                    <a:moveTo>
                      <a:pt x="93" y="0"/>
                    </a:moveTo>
                    <a:cubicBezTo>
                      <a:pt x="65" y="73"/>
                      <a:pt x="37" y="129"/>
                      <a:pt x="23" y="194"/>
                    </a:cubicBezTo>
                    <a:cubicBezTo>
                      <a:pt x="9" y="253"/>
                      <a:pt x="1" y="312"/>
                      <a:pt x="6" y="371"/>
                    </a:cubicBezTo>
                    <a:cubicBezTo>
                      <a:pt x="9" y="433"/>
                      <a:pt x="20" y="492"/>
                      <a:pt x="40" y="550"/>
                    </a:cubicBezTo>
                    <a:cubicBezTo>
                      <a:pt x="63" y="609"/>
                      <a:pt x="93" y="671"/>
                      <a:pt x="150" y="733"/>
                    </a:cubicBezTo>
                    <a:cubicBezTo>
                      <a:pt x="206" y="671"/>
                      <a:pt x="234" y="609"/>
                      <a:pt x="253" y="548"/>
                    </a:cubicBezTo>
                    <a:cubicBezTo>
                      <a:pt x="276" y="483"/>
                      <a:pt x="282" y="421"/>
                      <a:pt x="279" y="357"/>
                    </a:cubicBezTo>
                    <a:cubicBezTo>
                      <a:pt x="276" y="295"/>
                      <a:pt x="265" y="230"/>
                      <a:pt x="237" y="169"/>
                    </a:cubicBezTo>
                    <a:cubicBezTo>
                      <a:pt x="209" y="110"/>
                      <a:pt x="169" y="40"/>
                      <a:pt x="93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0" name="Google Shape;3825;p60">
                <a:extLst>
                  <a:ext uri="{FF2B5EF4-FFF2-40B4-BE49-F238E27FC236}">
                    <a16:creationId xmlns:a16="http://schemas.microsoft.com/office/drawing/2014/main" id="{A180AA93-520E-BFA7-D09B-1D11223DB133}"/>
                  </a:ext>
                </a:extLst>
              </p:cNvPr>
              <p:cNvSpPr/>
              <p:nvPr/>
            </p:nvSpPr>
            <p:spPr>
              <a:xfrm>
                <a:off x="1930515" y="2121154"/>
                <a:ext cx="16663" cy="43549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7" extrusionOk="0">
                    <a:moveTo>
                      <a:pt x="93" y="1"/>
                    </a:moveTo>
                    <a:cubicBezTo>
                      <a:pt x="65" y="77"/>
                      <a:pt x="37" y="130"/>
                      <a:pt x="23" y="195"/>
                    </a:cubicBezTo>
                    <a:cubicBezTo>
                      <a:pt x="9" y="254"/>
                      <a:pt x="0" y="315"/>
                      <a:pt x="6" y="374"/>
                    </a:cubicBezTo>
                    <a:cubicBezTo>
                      <a:pt x="9" y="433"/>
                      <a:pt x="20" y="492"/>
                      <a:pt x="40" y="554"/>
                    </a:cubicBezTo>
                    <a:cubicBezTo>
                      <a:pt x="62" y="613"/>
                      <a:pt x="93" y="672"/>
                      <a:pt x="149" y="736"/>
                    </a:cubicBezTo>
                    <a:cubicBezTo>
                      <a:pt x="205" y="672"/>
                      <a:pt x="233" y="613"/>
                      <a:pt x="253" y="548"/>
                    </a:cubicBezTo>
                    <a:cubicBezTo>
                      <a:pt x="276" y="487"/>
                      <a:pt x="281" y="422"/>
                      <a:pt x="278" y="360"/>
                    </a:cubicBezTo>
                    <a:cubicBezTo>
                      <a:pt x="276" y="296"/>
                      <a:pt x="264" y="234"/>
                      <a:pt x="236" y="169"/>
                    </a:cubicBezTo>
                    <a:cubicBezTo>
                      <a:pt x="208" y="110"/>
                      <a:pt x="169" y="40"/>
                      <a:pt x="93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1" name="Google Shape;3826;p60">
                <a:extLst>
                  <a:ext uri="{FF2B5EF4-FFF2-40B4-BE49-F238E27FC236}">
                    <a16:creationId xmlns:a16="http://schemas.microsoft.com/office/drawing/2014/main" id="{49714646-58E2-89D1-23BB-867E1A3FD0A5}"/>
                  </a:ext>
                </a:extLst>
              </p:cNvPr>
              <p:cNvSpPr/>
              <p:nvPr/>
            </p:nvSpPr>
            <p:spPr>
              <a:xfrm>
                <a:off x="2256150" y="2260189"/>
                <a:ext cx="16604" cy="43372"/>
              </a:xfrm>
              <a:custGeom>
                <a:avLst/>
                <a:gdLst/>
                <a:ahLst/>
                <a:cxnLst/>
                <a:rect l="l" t="t" r="r" b="b"/>
                <a:pathLst>
                  <a:path w="281" h="734" extrusionOk="0">
                    <a:moveTo>
                      <a:pt x="90" y="1"/>
                    </a:moveTo>
                    <a:cubicBezTo>
                      <a:pt x="62" y="73"/>
                      <a:pt x="34" y="130"/>
                      <a:pt x="20" y="194"/>
                    </a:cubicBezTo>
                    <a:cubicBezTo>
                      <a:pt x="6" y="253"/>
                      <a:pt x="0" y="312"/>
                      <a:pt x="3" y="371"/>
                    </a:cubicBezTo>
                    <a:cubicBezTo>
                      <a:pt x="6" y="433"/>
                      <a:pt x="17" y="492"/>
                      <a:pt x="40" y="551"/>
                    </a:cubicBezTo>
                    <a:cubicBezTo>
                      <a:pt x="59" y="610"/>
                      <a:pt x="90" y="671"/>
                      <a:pt x="146" y="733"/>
                    </a:cubicBezTo>
                    <a:cubicBezTo>
                      <a:pt x="202" y="671"/>
                      <a:pt x="230" y="610"/>
                      <a:pt x="253" y="548"/>
                    </a:cubicBezTo>
                    <a:cubicBezTo>
                      <a:pt x="273" y="483"/>
                      <a:pt x="281" y="422"/>
                      <a:pt x="278" y="357"/>
                    </a:cubicBezTo>
                    <a:cubicBezTo>
                      <a:pt x="273" y="295"/>
                      <a:pt x="261" y="231"/>
                      <a:pt x="236" y="169"/>
                    </a:cubicBezTo>
                    <a:cubicBezTo>
                      <a:pt x="208" y="110"/>
                      <a:pt x="169" y="40"/>
                      <a:pt x="90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2" name="Google Shape;3827;p60">
                <a:extLst>
                  <a:ext uri="{FF2B5EF4-FFF2-40B4-BE49-F238E27FC236}">
                    <a16:creationId xmlns:a16="http://schemas.microsoft.com/office/drawing/2014/main" id="{334CF235-E78F-321C-2408-DA451BC3286E}"/>
                  </a:ext>
                </a:extLst>
              </p:cNvPr>
              <p:cNvSpPr/>
              <p:nvPr/>
            </p:nvSpPr>
            <p:spPr>
              <a:xfrm>
                <a:off x="2312048" y="2239449"/>
                <a:ext cx="16663" cy="43372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4" extrusionOk="0">
                    <a:moveTo>
                      <a:pt x="93" y="1"/>
                    </a:moveTo>
                    <a:cubicBezTo>
                      <a:pt x="65" y="74"/>
                      <a:pt x="37" y="130"/>
                      <a:pt x="23" y="194"/>
                    </a:cubicBezTo>
                    <a:cubicBezTo>
                      <a:pt x="9" y="253"/>
                      <a:pt x="0" y="312"/>
                      <a:pt x="6" y="371"/>
                    </a:cubicBezTo>
                    <a:cubicBezTo>
                      <a:pt x="9" y="433"/>
                      <a:pt x="20" y="492"/>
                      <a:pt x="40" y="551"/>
                    </a:cubicBezTo>
                    <a:cubicBezTo>
                      <a:pt x="62" y="610"/>
                      <a:pt x="93" y="672"/>
                      <a:pt x="149" y="733"/>
                    </a:cubicBezTo>
                    <a:cubicBezTo>
                      <a:pt x="205" y="672"/>
                      <a:pt x="233" y="610"/>
                      <a:pt x="253" y="548"/>
                    </a:cubicBezTo>
                    <a:cubicBezTo>
                      <a:pt x="275" y="483"/>
                      <a:pt x="281" y="422"/>
                      <a:pt x="278" y="357"/>
                    </a:cubicBezTo>
                    <a:cubicBezTo>
                      <a:pt x="275" y="295"/>
                      <a:pt x="264" y="231"/>
                      <a:pt x="236" y="169"/>
                    </a:cubicBezTo>
                    <a:cubicBezTo>
                      <a:pt x="208" y="110"/>
                      <a:pt x="169" y="40"/>
                      <a:pt x="93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3" name="Google Shape;3828;p60">
                <a:extLst>
                  <a:ext uri="{FF2B5EF4-FFF2-40B4-BE49-F238E27FC236}">
                    <a16:creationId xmlns:a16="http://schemas.microsoft.com/office/drawing/2014/main" id="{B95B9DD8-D9F2-1B3E-FE5D-4FD1223DECE2}"/>
                  </a:ext>
                </a:extLst>
              </p:cNvPr>
              <p:cNvSpPr/>
              <p:nvPr/>
            </p:nvSpPr>
            <p:spPr>
              <a:xfrm>
                <a:off x="2193930" y="2558762"/>
                <a:ext cx="16663" cy="43372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4" extrusionOk="0">
                    <a:moveTo>
                      <a:pt x="90" y="1"/>
                    </a:moveTo>
                    <a:cubicBezTo>
                      <a:pt x="62" y="74"/>
                      <a:pt x="34" y="130"/>
                      <a:pt x="20" y="194"/>
                    </a:cubicBezTo>
                    <a:cubicBezTo>
                      <a:pt x="6" y="253"/>
                      <a:pt x="0" y="312"/>
                      <a:pt x="3" y="371"/>
                    </a:cubicBezTo>
                    <a:cubicBezTo>
                      <a:pt x="6" y="433"/>
                      <a:pt x="17" y="492"/>
                      <a:pt x="40" y="551"/>
                    </a:cubicBezTo>
                    <a:cubicBezTo>
                      <a:pt x="59" y="610"/>
                      <a:pt x="90" y="672"/>
                      <a:pt x="146" y="733"/>
                    </a:cubicBezTo>
                    <a:cubicBezTo>
                      <a:pt x="203" y="672"/>
                      <a:pt x="231" y="610"/>
                      <a:pt x="253" y="548"/>
                    </a:cubicBezTo>
                    <a:cubicBezTo>
                      <a:pt x="273" y="484"/>
                      <a:pt x="281" y="422"/>
                      <a:pt x="278" y="357"/>
                    </a:cubicBezTo>
                    <a:cubicBezTo>
                      <a:pt x="273" y="295"/>
                      <a:pt x="262" y="231"/>
                      <a:pt x="236" y="169"/>
                    </a:cubicBezTo>
                    <a:cubicBezTo>
                      <a:pt x="208" y="110"/>
                      <a:pt x="169" y="40"/>
                      <a:pt x="90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4" name="Google Shape;3829;p60">
                <a:extLst>
                  <a:ext uri="{FF2B5EF4-FFF2-40B4-BE49-F238E27FC236}">
                    <a16:creationId xmlns:a16="http://schemas.microsoft.com/office/drawing/2014/main" id="{6B8A3A7F-08DD-A4ED-40FD-AB2D1216872A}"/>
                  </a:ext>
                </a:extLst>
              </p:cNvPr>
              <p:cNvSpPr/>
              <p:nvPr/>
            </p:nvSpPr>
            <p:spPr>
              <a:xfrm>
                <a:off x="2272695" y="2417777"/>
                <a:ext cx="16663" cy="43372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4" extrusionOk="0">
                    <a:moveTo>
                      <a:pt x="91" y="0"/>
                    </a:moveTo>
                    <a:cubicBezTo>
                      <a:pt x="63" y="73"/>
                      <a:pt x="35" y="130"/>
                      <a:pt x="21" y="194"/>
                    </a:cubicBezTo>
                    <a:cubicBezTo>
                      <a:pt x="7" y="253"/>
                      <a:pt x="1" y="312"/>
                      <a:pt x="4" y="371"/>
                    </a:cubicBezTo>
                    <a:cubicBezTo>
                      <a:pt x="7" y="433"/>
                      <a:pt x="18" y="492"/>
                      <a:pt x="40" y="551"/>
                    </a:cubicBezTo>
                    <a:cubicBezTo>
                      <a:pt x="60" y="610"/>
                      <a:pt x="91" y="671"/>
                      <a:pt x="147" y="733"/>
                    </a:cubicBezTo>
                    <a:cubicBezTo>
                      <a:pt x="203" y="671"/>
                      <a:pt x="231" y="610"/>
                      <a:pt x="254" y="548"/>
                    </a:cubicBezTo>
                    <a:cubicBezTo>
                      <a:pt x="273" y="483"/>
                      <a:pt x="282" y="422"/>
                      <a:pt x="279" y="357"/>
                    </a:cubicBezTo>
                    <a:cubicBezTo>
                      <a:pt x="273" y="295"/>
                      <a:pt x="262" y="231"/>
                      <a:pt x="237" y="169"/>
                    </a:cubicBezTo>
                    <a:cubicBezTo>
                      <a:pt x="209" y="110"/>
                      <a:pt x="169" y="40"/>
                      <a:pt x="91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5" name="Google Shape;3830;p60">
                <a:extLst>
                  <a:ext uri="{FF2B5EF4-FFF2-40B4-BE49-F238E27FC236}">
                    <a16:creationId xmlns:a16="http://schemas.microsoft.com/office/drawing/2014/main" id="{5D6DBD3F-D842-0622-9113-D9A3FC1DD4A3}"/>
                  </a:ext>
                </a:extLst>
              </p:cNvPr>
              <p:cNvSpPr/>
              <p:nvPr/>
            </p:nvSpPr>
            <p:spPr>
              <a:xfrm>
                <a:off x="2195939" y="2181424"/>
                <a:ext cx="16604" cy="43313"/>
              </a:xfrm>
              <a:custGeom>
                <a:avLst/>
                <a:gdLst/>
                <a:ahLst/>
                <a:cxnLst/>
                <a:rect l="l" t="t" r="r" b="b"/>
                <a:pathLst>
                  <a:path w="281" h="733" extrusionOk="0">
                    <a:moveTo>
                      <a:pt x="93" y="0"/>
                    </a:moveTo>
                    <a:cubicBezTo>
                      <a:pt x="65" y="73"/>
                      <a:pt x="37" y="129"/>
                      <a:pt x="23" y="194"/>
                    </a:cubicBezTo>
                    <a:cubicBezTo>
                      <a:pt x="9" y="253"/>
                      <a:pt x="0" y="312"/>
                      <a:pt x="6" y="371"/>
                    </a:cubicBezTo>
                    <a:cubicBezTo>
                      <a:pt x="9" y="432"/>
                      <a:pt x="20" y="491"/>
                      <a:pt x="39" y="550"/>
                    </a:cubicBezTo>
                    <a:cubicBezTo>
                      <a:pt x="62" y="609"/>
                      <a:pt x="93" y="671"/>
                      <a:pt x="149" y="733"/>
                    </a:cubicBezTo>
                    <a:cubicBezTo>
                      <a:pt x="205" y="671"/>
                      <a:pt x="233" y="609"/>
                      <a:pt x="253" y="547"/>
                    </a:cubicBezTo>
                    <a:cubicBezTo>
                      <a:pt x="275" y="483"/>
                      <a:pt x="281" y="421"/>
                      <a:pt x="278" y="357"/>
                    </a:cubicBezTo>
                    <a:cubicBezTo>
                      <a:pt x="275" y="295"/>
                      <a:pt x="264" y="230"/>
                      <a:pt x="236" y="168"/>
                    </a:cubicBezTo>
                    <a:cubicBezTo>
                      <a:pt x="208" y="110"/>
                      <a:pt x="169" y="39"/>
                      <a:pt x="93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6" name="Google Shape;3831;p60">
                <a:extLst>
                  <a:ext uri="{FF2B5EF4-FFF2-40B4-BE49-F238E27FC236}">
                    <a16:creationId xmlns:a16="http://schemas.microsoft.com/office/drawing/2014/main" id="{07E59C0D-C2B8-4553-D83A-08F7EAE79215}"/>
                  </a:ext>
                </a:extLst>
              </p:cNvPr>
              <p:cNvSpPr/>
              <p:nvPr/>
            </p:nvSpPr>
            <p:spPr>
              <a:xfrm>
                <a:off x="2117116" y="2361703"/>
                <a:ext cx="16663" cy="43549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7" extrusionOk="0">
                    <a:moveTo>
                      <a:pt x="93" y="1"/>
                    </a:moveTo>
                    <a:cubicBezTo>
                      <a:pt x="65" y="76"/>
                      <a:pt x="37" y="130"/>
                      <a:pt x="23" y="194"/>
                    </a:cubicBezTo>
                    <a:cubicBezTo>
                      <a:pt x="9" y="253"/>
                      <a:pt x="1" y="315"/>
                      <a:pt x="6" y="374"/>
                    </a:cubicBezTo>
                    <a:cubicBezTo>
                      <a:pt x="9" y="433"/>
                      <a:pt x="20" y="492"/>
                      <a:pt x="40" y="554"/>
                    </a:cubicBezTo>
                    <a:cubicBezTo>
                      <a:pt x="62" y="613"/>
                      <a:pt x="93" y="672"/>
                      <a:pt x="149" y="736"/>
                    </a:cubicBezTo>
                    <a:cubicBezTo>
                      <a:pt x="206" y="672"/>
                      <a:pt x="234" y="613"/>
                      <a:pt x="253" y="548"/>
                    </a:cubicBezTo>
                    <a:cubicBezTo>
                      <a:pt x="276" y="486"/>
                      <a:pt x="281" y="422"/>
                      <a:pt x="279" y="360"/>
                    </a:cubicBezTo>
                    <a:cubicBezTo>
                      <a:pt x="276" y="295"/>
                      <a:pt x="265" y="234"/>
                      <a:pt x="236" y="169"/>
                    </a:cubicBezTo>
                    <a:cubicBezTo>
                      <a:pt x="208" y="110"/>
                      <a:pt x="169" y="40"/>
                      <a:pt x="93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7" name="Google Shape;3832;p60">
                <a:extLst>
                  <a:ext uri="{FF2B5EF4-FFF2-40B4-BE49-F238E27FC236}">
                    <a16:creationId xmlns:a16="http://schemas.microsoft.com/office/drawing/2014/main" id="{01D3AD30-348F-1DD2-53E0-2A4D3BAE4C14}"/>
                  </a:ext>
                </a:extLst>
              </p:cNvPr>
              <p:cNvSpPr/>
              <p:nvPr/>
            </p:nvSpPr>
            <p:spPr>
              <a:xfrm>
                <a:off x="2015602" y="2334817"/>
                <a:ext cx="16663" cy="43372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4" extrusionOk="0">
                    <a:moveTo>
                      <a:pt x="90" y="1"/>
                    </a:moveTo>
                    <a:cubicBezTo>
                      <a:pt x="62" y="74"/>
                      <a:pt x="34" y="130"/>
                      <a:pt x="20" y="195"/>
                    </a:cubicBezTo>
                    <a:cubicBezTo>
                      <a:pt x="6" y="253"/>
                      <a:pt x="1" y="312"/>
                      <a:pt x="3" y="371"/>
                    </a:cubicBezTo>
                    <a:cubicBezTo>
                      <a:pt x="6" y="433"/>
                      <a:pt x="17" y="492"/>
                      <a:pt x="40" y="551"/>
                    </a:cubicBezTo>
                    <a:cubicBezTo>
                      <a:pt x="60" y="610"/>
                      <a:pt x="90" y="672"/>
                      <a:pt x="147" y="734"/>
                    </a:cubicBezTo>
                    <a:cubicBezTo>
                      <a:pt x="203" y="672"/>
                      <a:pt x="231" y="610"/>
                      <a:pt x="253" y="548"/>
                    </a:cubicBezTo>
                    <a:cubicBezTo>
                      <a:pt x="273" y="484"/>
                      <a:pt x="281" y="422"/>
                      <a:pt x="279" y="357"/>
                    </a:cubicBezTo>
                    <a:cubicBezTo>
                      <a:pt x="273" y="296"/>
                      <a:pt x="262" y="231"/>
                      <a:pt x="236" y="169"/>
                    </a:cubicBezTo>
                    <a:cubicBezTo>
                      <a:pt x="208" y="110"/>
                      <a:pt x="169" y="40"/>
                      <a:pt x="90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8" name="Google Shape;3833;p60">
                <a:extLst>
                  <a:ext uri="{FF2B5EF4-FFF2-40B4-BE49-F238E27FC236}">
                    <a16:creationId xmlns:a16="http://schemas.microsoft.com/office/drawing/2014/main" id="{93CE792E-18EA-8973-31F2-83BCA8CD0FC3}"/>
                  </a:ext>
                </a:extLst>
              </p:cNvPr>
              <p:cNvSpPr/>
              <p:nvPr/>
            </p:nvSpPr>
            <p:spPr>
              <a:xfrm>
                <a:off x="2281027" y="2552499"/>
                <a:ext cx="16663" cy="43490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6" extrusionOk="0">
                    <a:moveTo>
                      <a:pt x="90" y="0"/>
                    </a:moveTo>
                    <a:cubicBezTo>
                      <a:pt x="62" y="76"/>
                      <a:pt x="34" y="129"/>
                      <a:pt x="20" y="194"/>
                    </a:cubicBezTo>
                    <a:cubicBezTo>
                      <a:pt x="6" y="253"/>
                      <a:pt x="0" y="314"/>
                      <a:pt x="3" y="373"/>
                    </a:cubicBezTo>
                    <a:cubicBezTo>
                      <a:pt x="6" y="432"/>
                      <a:pt x="17" y="491"/>
                      <a:pt x="40" y="553"/>
                    </a:cubicBezTo>
                    <a:cubicBezTo>
                      <a:pt x="59" y="612"/>
                      <a:pt x="90" y="671"/>
                      <a:pt x="146" y="736"/>
                    </a:cubicBezTo>
                    <a:cubicBezTo>
                      <a:pt x="202" y="671"/>
                      <a:pt x="231" y="612"/>
                      <a:pt x="253" y="547"/>
                    </a:cubicBezTo>
                    <a:cubicBezTo>
                      <a:pt x="273" y="486"/>
                      <a:pt x="281" y="421"/>
                      <a:pt x="278" y="359"/>
                    </a:cubicBezTo>
                    <a:cubicBezTo>
                      <a:pt x="273" y="295"/>
                      <a:pt x="261" y="233"/>
                      <a:pt x="236" y="168"/>
                    </a:cubicBezTo>
                    <a:cubicBezTo>
                      <a:pt x="208" y="109"/>
                      <a:pt x="169" y="39"/>
                      <a:pt x="90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89" name="Google Shape;3834;p60">
                <a:extLst>
                  <a:ext uri="{FF2B5EF4-FFF2-40B4-BE49-F238E27FC236}">
                    <a16:creationId xmlns:a16="http://schemas.microsoft.com/office/drawing/2014/main" id="{35334332-07F4-5AF0-9B75-9B32840230E0}"/>
                  </a:ext>
                </a:extLst>
              </p:cNvPr>
              <p:cNvSpPr/>
              <p:nvPr/>
            </p:nvSpPr>
            <p:spPr>
              <a:xfrm>
                <a:off x="2034215" y="2560771"/>
                <a:ext cx="16604" cy="43490"/>
              </a:xfrm>
              <a:custGeom>
                <a:avLst/>
                <a:gdLst/>
                <a:ahLst/>
                <a:cxnLst/>
                <a:rect l="l" t="t" r="r" b="b"/>
                <a:pathLst>
                  <a:path w="281" h="736" extrusionOk="0">
                    <a:moveTo>
                      <a:pt x="93" y="0"/>
                    </a:moveTo>
                    <a:cubicBezTo>
                      <a:pt x="65" y="76"/>
                      <a:pt x="37" y="130"/>
                      <a:pt x="22" y="194"/>
                    </a:cubicBezTo>
                    <a:cubicBezTo>
                      <a:pt x="8" y="253"/>
                      <a:pt x="0" y="315"/>
                      <a:pt x="6" y="374"/>
                    </a:cubicBezTo>
                    <a:cubicBezTo>
                      <a:pt x="8" y="433"/>
                      <a:pt x="20" y="492"/>
                      <a:pt x="39" y="553"/>
                    </a:cubicBezTo>
                    <a:cubicBezTo>
                      <a:pt x="62" y="612"/>
                      <a:pt x="93" y="671"/>
                      <a:pt x="149" y="736"/>
                    </a:cubicBezTo>
                    <a:cubicBezTo>
                      <a:pt x="205" y="671"/>
                      <a:pt x="233" y="612"/>
                      <a:pt x="253" y="548"/>
                    </a:cubicBezTo>
                    <a:cubicBezTo>
                      <a:pt x="275" y="486"/>
                      <a:pt x="281" y="421"/>
                      <a:pt x="278" y="360"/>
                    </a:cubicBezTo>
                    <a:cubicBezTo>
                      <a:pt x="275" y="295"/>
                      <a:pt x="264" y="233"/>
                      <a:pt x="236" y="169"/>
                    </a:cubicBezTo>
                    <a:cubicBezTo>
                      <a:pt x="208" y="110"/>
                      <a:pt x="168" y="40"/>
                      <a:pt x="93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90" name="Google Shape;3835;p60">
                <a:extLst>
                  <a:ext uri="{FF2B5EF4-FFF2-40B4-BE49-F238E27FC236}">
                    <a16:creationId xmlns:a16="http://schemas.microsoft.com/office/drawing/2014/main" id="{E04E509D-2AA6-6256-CBC2-3E06490B1279}"/>
                  </a:ext>
                </a:extLst>
              </p:cNvPr>
              <p:cNvSpPr/>
              <p:nvPr/>
            </p:nvSpPr>
            <p:spPr>
              <a:xfrm>
                <a:off x="2079831" y="2479997"/>
                <a:ext cx="16604" cy="43313"/>
              </a:xfrm>
              <a:custGeom>
                <a:avLst/>
                <a:gdLst/>
                <a:ahLst/>
                <a:cxnLst/>
                <a:rect l="l" t="t" r="r" b="b"/>
                <a:pathLst>
                  <a:path w="281" h="733" extrusionOk="0">
                    <a:moveTo>
                      <a:pt x="93" y="0"/>
                    </a:moveTo>
                    <a:cubicBezTo>
                      <a:pt x="65" y="73"/>
                      <a:pt x="37" y="129"/>
                      <a:pt x="22" y="194"/>
                    </a:cubicBezTo>
                    <a:cubicBezTo>
                      <a:pt x="8" y="253"/>
                      <a:pt x="0" y="312"/>
                      <a:pt x="6" y="371"/>
                    </a:cubicBezTo>
                    <a:cubicBezTo>
                      <a:pt x="8" y="433"/>
                      <a:pt x="20" y="491"/>
                      <a:pt x="39" y="550"/>
                    </a:cubicBezTo>
                    <a:cubicBezTo>
                      <a:pt x="62" y="609"/>
                      <a:pt x="93" y="671"/>
                      <a:pt x="149" y="733"/>
                    </a:cubicBezTo>
                    <a:cubicBezTo>
                      <a:pt x="205" y="671"/>
                      <a:pt x="233" y="609"/>
                      <a:pt x="253" y="548"/>
                    </a:cubicBezTo>
                    <a:cubicBezTo>
                      <a:pt x="275" y="483"/>
                      <a:pt x="281" y="421"/>
                      <a:pt x="278" y="357"/>
                    </a:cubicBezTo>
                    <a:cubicBezTo>
                      <a:pt x="275" y="295"/>
                      <a:pt x="264" y="230"/>
                      <a:pt x="236" y="169"/>
                    </a:cubicBezTo>
                    <a:cubicBezTo>
                      <a:pt x="208" y="110"/>
                      <a:pt x="168" y="40"/>
                      <a:pt x="93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91" name="Google Shape;3836;p60">
                <a:extLst>
                  <a:ext uri="{FF2B5EF4-FFF2-40B4-BE49-F238E27FC236}">
                    <a16:creationId xmlns:a16="http://schemas.microsoft.com/office/drawing/2014/main" id="{53137DCC-2DA6-BFAA-F085-9643E1A4E0C5}"/>
                  </a:ext>
                </a:extLst>
              </p:cNvPr>
              <p:cNvSpPr/>
              <p:nvPr/>
            </p:nvSpPr>
            <p:spPr>
              <a:xfrm>
                <a:off x="2117116" y="2552499"/>
                <a:ext cx="16663" cy="43490"/>
              </a:xfrm>
              <a:custGeom>
                <a:avLst/>
                <a:gdLst/>
                <a:ahLst/>
                <a:cxnLst/>
                <a:rect l="l" t="t" r="r" b="b"/>
                <a:pathLst>
                  <a:path w="282" h="736" extrusionOk="0">
                    <a:moveTo>
                      <a:pt x="93" y="0"/>
                    </a:moveTo>
                    <a:cubicBezTo>
                      <a:pt x="65" y="76"/>
                      <a:pt x="37" y="129"/>
                      <a:pt x="23" y="194"/>
                    </a:cubicBezTo>
                    <a:cubicBezTo>
                      <a:pt x="9" y="253"/>
                      <a:pt x="1" y="314"/>
                      <a:pt x="6" y="373"/>
                    </a:cubicBezTo>
                    <a:cubicBezTo>
                      <a:pt x="9" y="432"/>
                      <a:pt x="20" y="491"/>
                      <a:pt x="40" y="553"/>
                    </a:cubicBezTo>
                    <a:cubicBezTo>
                      <a:pt x="62" y="612"/>
                      <a:pt x="93" y="671"/>
                      <a:pt x="149" y="736"/>
                    </a:cubicBezTo>
                    <a:cubicBezTo>
                      <a:pt x="206" y="671"/>
                      <a:pt x="234" y="612"/>
                      <a:pt x="253" y="547"/>
                    </a:cubicBezTo>
                    <a:cubicBezTo>
                      <a:pt x="276" y="486"/>
                      <a:pt x="281" y="421"/>
                      <a:pt x="279" y="359"/>
                    </a:cubicBezTo>
                    <a:cubicBezTo>
                      <a:pt x="276" y="295"/>
                      <a:pt x="265" y="233"/>
                      <a:pt x="236" y="168"/>
                    </a:cubicBezTo>
                    <a:cubicBezTo>
                      <a:pt x="208" y="109"/>
                      <a:pt x="169" y="39"/>
                      <a:pt x="93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92" name="Google Shape;3837;p60">
                <a:extLst>
                  <a:ext uri="{FF2B5EF4-FFF2-40B4-BE49-F238E27FC236}">
                    <a16:creationId xmlns:a16="http://schemas.microsoft.com/office/drawing/2014/main" id="{94F1DDC6-7EB6-3A89-7AC5-05E582EE3331}"/>
                  </a:ext>
                </a:extLst>
              </p:cNvPr>
              <p:cNvSpPr/>
              <p:nvPr/>
            </p:nvSpPr>
            <p:spPr>
              <a:xfrm>
                <a:off x="2007330" y="2479997"/>
                <a:ext cx="16604" cy="43313"/>
              </a:xfrm>
              <a:custGeom>
                <a:avLst/>
                <a:gdLst/>
                <a:ahLst/>
                <a:cxnLst/>
                <a:rect l="l" t="t" r="r" b="b"/>
                <a:pathLst>
                  <a:path w="281" h="733" extrusionOk="0">
                    <a:moveTo>
                      <a:pt x="90" y="0"/>
                    </a:moveTo>
                    <a:cubicBezTo>
                      <a:pt x="62" y="73"/>
                      <a:pt x="34" y="129"/>
                      <a:pt x="20" y="194"/>
                    </a:cubicBezTo>
                    <a:cubicBezTo>
                      <a:pt x="6" y="253"/>
                      <a:pt x="0" y="312"/>
                      <a:pt x="3" y="371"/>
                    </a:cubicBezTo>
                    <a:cubicBezTo>
                      <a:pt x="6" y="433"/>
                      <a:pt x="17" y="491"/>
                      <a:pt x="40" y="550"/>
                    </a:cubicBezTo>
                    <a:cubicBezTo>
                      <a:pt x="59" y="609"/>
                      <a:pt x="90" y="671"/>
                      <a:pt x="146" y="733"/>
                    </a:cubicBezTo>
                    <a:cubicBezTo>
                      <a:pt x="202" y="671"/>
                      <a:pt x="230" y="609"/>
                      <a:pt x="253" y="548"/>
                    </a:cubicBezTo>
                    <a:cubicBezTo>
                      <a:pt x="273" y="483"/>
                      <a:pt x="281" y="421"/>
                      <a:pt x="278" y="357"/>
                    </a:cubicBezTo>
                    <a:cubicBezTo>
                      <a:pt x="273" y="295"/>
                      <a:pt x="261" y="230"/>
                      <a:pt x="236" y="169"/>
                    </a:cubicBezTo>
                    <a:cubicBezTo>
                      <a:pt x="208" y="110"/>
                      <a:pt x="169" y="40"/>
                      <a:pt x="90" y="0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93" name="Google Shape;3838;p60">
                <a:extLst>
                  <a:ext uri="{FF2B5EF4-FFF2-40B4-BE49-F238E27FC236}">
                    <a16:creationId xmlns:a16="http://schemas.microsoft.com/office/drawing/2014/main" id="{43DE65EC-FEA0-0AFD-B90F-A75E364295C4}"/>
                  </a:ext>
                </a:extLst>
              </p:cNvPr>
              <p:cNvSpPr/>
              <p:nvPr/>
            </p:nvSpPr>
            <p:spPr>
              <a:xfrm>
                <a:off x="2221466" y="2383093"/>
                <a:ext cx="16309" cy="37227"/>
              </a:xfrm>
              <a:custGeom>
                <a:avLst/>
                <a:gdLst/>
                <a:ahLst/>
                <a:cxnLst/>
                <a:rect l="l" t="t" r="r" b="b"/>
                <a:pathLst>
                  <a:path w="276" h="630" extrusionOk="0">
                    <a:moveTo>
                      <a:pt x="71" y="1"/>
                    </a:moveTo>
                    <a:cubicBezTo>
                      <a:pt x="45" y="74"/>
                      <a:pt x="31" y="127"/>
                      <a:pt x="17" y="178"/>
                    </a:cubicBezTo>
                    <a:cubicBezTo>
                      <a:pt x="9" y="223"/>
                      <a:pt x="0" y="265"/>
                      <a:pt x="0" y="310"/>
                    </a:cubicBezTo>
                    <a:cubicBezTo>
                      <a:pt x="0" y="352"/>
                      <a:pt x="0" y="397"/>
                      <a:pt x="12" y="450"/>
                    </a:cubicBezTo>
                    <a:cubicBezTo>
                      <a:pt x="17" y="503"/>
                      <a:pt x="31" y="559"/>
                      <a:pt x="71" y="630"/>
                    </a:cubicBezTo>
                    <a:cubicBezTo>
                      <a:pt x="144" y="593"/>
                      <a:pt x="191" y="548"/>
                      <a:pt x="222" y="495"/>
                    </a:cubicBezTo>
                    <a:cubicBezTo>
                      <a:pt x="253" y="444"/>
                      <a:pt x="270" y="380"/>
                      <a:pt x="276" y="318"/>
                    </a:cubicBezTo>
                    <a:cubicBezTo>
                      <a:pt x="276" y="253"/>
                      <a:pt x="262" y="186"/>
                      <a:pt x="228" y="130"/>
                    </a:cubicBezTo>
                    <a:cubicBezTo>
                      <a:pt x="194" y="74"/>
                      <a:pt x="144" y="26"/>
                      <a:pt x="71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94" name="Google Shape;3839;p60">
                <a:extLst>
                  <a:ext uri="{FF2B5EF4-FFF2-40B4-BE49-F238E27FC236}">
                    <a16:creationId xmlns:a16="http://schemas.microsoft.com/office/drawing/2014/main" id="{ABA16E1C-104F-D4A9-8843-199DFAA7BE42}"/>
                  </a:ext>
                </a:extLst>
              </p:cNvPr>
              <p:cNvSpPr/>
              <p:nvPr/>
            </p:nvSpPr>
            <p:spPr>
              <a:xfrm>
                <a:off x="2248528" y="2484784"/>
                <a:ext cx="16132" cy="37049"/>
              </a:xfrm>
              <a:custGeom>
                <a:avLst/>
                <a:gdLst/>
                <a:ahLst/>
                <a:cxnLst/>
                <a:rect l="l" t="t" r="r" b="b"/>
                <a:pathLst>
                  <a:path w="273" h="627" extrusionOk="0">
                    <a:moveTo>
                      <a:pt x="70" y="1"/>
                    </a:moveTo>
                    <a:cubicBezTo>
                      <a:pt x="45" y="74"/>
                      <a:pt x="31" y="127"/>
                      <a:pt x="17" y="175"/>
                    </a:cubicBezTo>
                    <a:cubicBezTo>
                      <a:pt x="6" y="220"/>
                      <a:pt x="0" y="262"/>
                      <a:pt x="0" y="309"/>
                    </a:cubicBezTo>
                    <a:cubicBezTo>
                      <a:pt x="0" y="352"/>
                      <a:pt x="0" y="396"/>
                      <a:pt x="8" y="450"/>
                    </a:cubicBezTo>
                    <a:cubicBezTo>
                      <a:pt x="17" y="500"/>
                      <a:pt x="31" y="556"/>
                      <a:pt x="70" y="627"/>
                    </a:cubicBezTo>
                    <a:cubicBezTo>
                      <a:pt x="143" y="593"/>
                      <a:pt x="188" y="548"/>
                      <a:pt x="219" y="495"/>
                    </a:cubicBezTo>
                    <a:cubicBezTo>
                      <a:pt x="253" y="441"/>
                      <a:pt x="270" y="380"/>
                      <a:pt x="272" y="315"/>
                    </a:cubicBezTo>
                    <a:cubicBezTo>
                      <a:pt x="272" y="253"/>
                      <a:pt x="258" y="186"/>
                      <a:pt x="227" y="130"/>
                    </a:cubicBezTo>
                    <a:cubicBezTo>
                      <a:pt x="191" y="74"/>
                      <a:pt x="143" y="23"/>
                      <a:pt x="70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  <p:sp>
            <p:nvSpPr>
              <p:cNvPr id="95" name="Google Shape;3840;p60">
                <a:extLst>
                  <a:ext uri="{FF2B5EF4-FFF2-40B4-BE49-F238E27FC236}">
                    <a16:creationId xmlns:a16="http://schemas.microsoft.com/office/drawing/2014/main" id="{029587A9-FB23-56DC-C765-9E3DF5882280}"/>
                  </a:ext>
                </a:extLst>
              </p:cNvPr>
              <p:cNvSpPr/>
              <p:nvPr/>
            </p:nvSpPr>
            <p:spPr>
              <a:xfrm>
                <a:off x="1896184" y="2557108"/>
                <a:ext cx="16132" cy="45677"/>
              </a:xfrm>
              <a:custGeom>
                <a:avLst/>
                <a:gdLst/>
                <a:ahLst/>
                <a:cxnLst/>
                <a:rect l="l" t="t" r="r" b="b"/>
                <a:pathLst>
                  <a:path w="273" h="773" extrusionOk="0">
                    <a:moveTo>
                      <a:pt x="138" y="1"/>
                    </a:moveTo>
                    <a:cubicBezTo>
                      <a:pt x="76" y="62"/>
                      <a:pt x="48" y="130"/>
                      <a:pt x="28" y="192"/>
                    </a:cubicBezTo>
                    <a:cubicBezTo>
                      <a:pt x="12" y="256"/>
                      <a:pt x="0" y="323"/>
                      <a:pt x="0" y="385"/>
                    </a:cubicBezTo>
                    <a:cubicBezTo>
                      <a:pt x="0" y="450"/>
                      <a:pt x="6" y="514"/>
                      <a:pt x="28" y="579"/>
                    </a:cubicBezTo>
                    <a:cubicBezTo>
                      <a:pt x="48" y="643"/>
                      <a:pt x="82" y="708"/>
                      <a:pt x="138" y="773"/>
                    </a:cubicBezTo>
                    <a:cubicBezTo>
                      <a:pt x="197" y="708"/>
                      <a:pt x="225" y="643"/>
                      <a:pt x="245" y="579"/>
                    </a:cubicBezTo>
                    <a:cubicBezTo>
                      <a:pt x="264" y="514"/>
                      <a:pt x="273" y="450"/>
                      <a:pt x="273" y="385"/>
                    </a:cubicBezTo>
                    <a:cubicBezTo>
                      <a:pt x="273" y="323"/>
                      <a:pt x="267" y="256"/>
                      <a:pt x="245" y="192"/>
                    </a:cubicBezTo>
                    <a:cubicBezTo>
                      <a:pt x="225" y="130"/>
                      <a:pt x="194" y="62"/>
                      <a:pt x="138" y="1"/>
                    </a:cubicBezTo>
                    <a:close/>
                  </a:path>
                </a:pathLst>
              </a:custGeom>
              <a:solidFill>
                <a:srgbClr val="FF911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endParaRPr>
              </a:p>
            </p:txBody>
          </p:sp>
        </p:grpSp>
      </p:grpSp>
      <p:pic>
        <p:nvPicPr>
          <p:cNvPr id="99" name="Picture 98">
            <a:extLst>
              <a:ext uri="{FF2B5EF4-FFF2-40B4-BE49-F238E27FC236}">
                <a16:creationId xmlns:a16="http://schemas.microsoft.com/office/drawing/2014/main" id="{4BFBDD98-55F9-B352-F3C9-06C5E98B25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1385" y="4003733"/>
            <a:ext cx="12146997" cy="249905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41A479AC-951B-B483-5718-31F64EF772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9561" y="6741658"/>
            <a:ext cx="3828620" cy="128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5089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13</cp:revision>
  <dcterms:created xsi:type="dcterms:W3CDTF">2006-08-16T00:00:00Z</dcterms:created>
  <dcterms:modified xsi:type="dcterms:W3CDTF">2025-02-05T05:01:33Z</dcterms:modified>
  <dc:identifier>DAGV_vI3CYo</dc:identifier>
</cp:coreProperties>
</file>