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63D30"/>
    <a:srgbClr val="808954"/>
    <a:srgbClr val="F2C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190B-8782-42A1-AD97-82A5C369786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600C-E16B-4C6E-9666-B4E8F010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2750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3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378" indent="0" algn="ctr">
              <a:buNone/>
              <a:defRPr sz="4001"/>
            </a:lvl2pPr>
            <a:lvl3pPr marL="1828755" indent="0" algn="ctr">
              <a:buNone/>
              <a:defRPr sz="3600"/>
            </a:lvl3pPr>
            <a:lvl4pPr marL="2743131" indent="0" algn="ctr">
              <a:buNone/>
              <a:defRPr sz="3200"/>
            </a:lvl4pPr>
            <a:lvl5pPr marL="3657509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4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7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40027"/>
            <a:ext cx="15773400" cy="6524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7" y="2565401"/>
            <a:ext cx="15773400" cy="4279901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7" y="6883402"/>
            <a:ext cx="15773400" cy="2251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78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2pPr>
            <a:lvl3pPr marL="182875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3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2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40027"/>
            <a:ext cx="7734300" cy="6524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740027"/>
            <a:ext cx="7734300" cy="6524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0951"/>
            <a:ext cx="7737474" cy="1238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1" b="1"/>
            </a:lvl2pPr>
            <a:lvl3pPr marL="1828755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4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9199"/>
            <a:ext cx="7737474" cy="552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0951"/>
            <a:ext cx="7775576" cy="1238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1" b="1"/>
            </a:lvl2pPr>
            <a:lvl3pPr marL="1828755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4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9199"/>
            <a:ext cx="7775576" cy="552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8" y="685800"/>
            <a:ext cx="5899151" cy="2400300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2728"/>
            <a:ext cx="9258300" cy="7308851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0"/>
            </a:lvl2pPr>
            <a:lvl3pPr>
              <a:defRPr sz="4800"/>
            </a:lvl3pPr>
            <a:lvl4pPr>
              <a:defRPr sz="4001"/>
            </a:lvl4pPr>
            <a:lvl5pPr>
              <a:defRPr sz="4001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8" y="3086101"/>
            <a:ext cx="5899151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1"/>
            </a:lvl2pPr>
            <a:lvl3pPr marL="1828755" indent="0">
              <a:buNone/>
              <a:defRPr sz="2400"/>
            </a:lvl3pPr>
            <a:lvl4pPr marL="2743131" indent="0">
              <a:buNone/>
              <a:defRPr sz="2000"/>
            </a:lvl4pPr>
            <a:lvl5pPr marL="3657509" indent="0">
              <a:buNone/>
              <a:defRPr sz="2000"/>
            </a:lvl5pPr>
            <a:lvl6pPr marL="4571886" indent="0">
              <a:buNone/>
              <a:defRPr sz="2000"/>
            </a:lvl6pPr>
            <a:lvl7pPr marL="5486264" indent="0">
              <a:buNone/>
              <a:defRPr sz="2000"/>
            </a:lvl7pPr>
            <a:lvl8pPr marL="6400640" indent="0">
              <a:buNone/>
              <a:defRPr sz="2000"/>
            </a:lvl8pPr>
            <a:lvl9pPr marL="731501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8" y="685800"/>
            <a:ext cx="5899151" cy="2400300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2728"/>
            <a:ext cx="9258300" cy="7308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378" indent="0">
              <a:buNone/>
              <a:defRPr sz="5600"/>
            </a:lvl2pPr>
            <a:lvl3pPr marL="1828755" indent="0">
              <a:buNone/>
              <a:defRPr sz="4800"/>
            </a:lvl3pPr>
            <a:lvl4pPr marL="2743131" indent="0">
              <a:buNone/>
              <a:defRPr sz="4001"/>
            </a:lvl4pPr>
            <a:lvl5pPr marL="3657509" indent="0">
              <a:buNone/>
              <a:defRPr sz="4001"/>
            </a:lvl5pPr>
            <a:lvl6pPr marL="4571886" indent="0">
              <a:buNone/>
              <a:defRPr sz="4001"/>
            </a:lvl6pPr>
            <a:lvl7pPr marL="5486264" indent="0">
              <a:buNone/>
              <a:defRPr sz="4001"/>
            </a:lvl7pPr>
            <a:lvl8pPr marL="6400640" indent="0">
              <a:buNone/>
              <a:defRPr sz="4001"/>
            </a:lvl8pPr>
            <a:lvl9pPr marL="7315017" indent="0">
              <a:buNone/>
              <a:defRPr sz="400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8" y="3086101"/>
            <a:ext cx="5899151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1"/>
            </a:lvl2pPr>
            <a:lvl3pPr marL="1828755" indent="0">
              <a:buNone/>
              <a:defRPr sz="2400"/>
            </a:lvl3pPr>
            <a:lvl4pPr marL="2743131" indent="0">
              <a:buNone/>
              <a:defRPr sz="2000"/>
            </a:lvl4pPr>
            <a:lvl5pPr marL="3657509" indent="0">
              <a:buNone/>
              <a:defRPr sz="2000"/>
            </a:lvl5pPr>
            <a:lvl6pPr marL="4571886" indent="0">
              <a:buNone/>
              <a:defRPr sz="2000"/>
            </a:lvl6pPr>
            <a:lvl7pPr marL="5486264" indent="0">
              <a:buNone/>
              <a:defRPr sz="2000"/>
            </a:lvl7pPr>
            <a:lvl8pPr marL="6400640" indent="0">
              <a:buNone/>
              <a:defRPr sz="2000"/>
            </a:lvl8pPr>
            <a:lvl9pPr marL="731501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40027"/>
            <a:ext cx="15773400" cy="65246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3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2" y="549278"/>
            <a:ext cx="3943350" cy="87153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2" y="549278"/>
            <a:ext cx="11525250" cy="87153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46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F322EF-22CE-1B06-A549-E71528B66C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46" y="114300"/>
            <a:ext cx="21336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CA0A396-5A92-DB5B-3E7E-EBCE62C4FD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46" y="1143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897904" y="2215904"/>
            <a:ext cx="20785675" cy="9405518"/>
          </a:xfrm>
          <a:custGeom>
            <a:avLst/>
            <a:gdLst/>
            <a:ahLst/>
            <a:cxnLst/>
            <a:rect l="l" t="t" r="r" b="b"/>
            <a:pathLst>
              <a:path w="20785675" h="9405518">
                <a:moveTo>
                  <a:pt x="20785675" y="0"/>
                </a:moveTo>
                <a:lnTo>
                  <a:pt x="0" y="0"/>
                </a:lnTo>
                <a:lnTo>
                  <a:pt x="0" y="9405518"/>
                </a:lnTo>
                <a:lnTo>
                  <a:pt x="20785675" y="9405518"/>
                </a:lnTo>
                <a:lnTo>
                  <a:pt x="20785675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348151" y="6265954"/>
            <a:ext cx="19846624" cy="4159522"/>
          </a:xfrm>
          <a:custGeom>
            <a:avLst/>
            <a:gdLst/>
            <a:ahLst/>
            <a:cxnLst/>
            <a:rect l="l" t="t" r="r" b="b"/>
            <a:pathLst>
              <a:path w="19846624" h="4159522">
                <a:moveTo>
                  <a:pt x="19846624" y="0"/>
                </a:moveTo>
                <a:lnTo>
                  <a:pt x="0" y="0"/>
                </a:lnTo>
                <a:lnTo>
                  <a:pt x="0" y="4159522"/>
                </a:lnTo>
                <a:lnTo>
                  <a:pt x="19846624" y="4159522"/>
                </a:lnTo>
                <a:lnTo>
                  <a:pt x="19846624" y="0"/>
                </a:lnTo>
                <a:close/>
              </a:path>
            </a:pathLst>
          </a:custGeom>
          <a:blipFill>
            <a:blip r:embed="rId4">
              <a:alphaModFix amt="90000"/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9144000" y="1854688"/>
            <a:ext cx="8022659" cy="5911997"/>
            <a:chOff x="0" y="0"/>
            <a:chExt cx="2112964" cy="15570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2964" cy="1557069"/>
            </a:xfrm>
            <a:custGeom>
              <a:avLst/>
              <a:gdLst/>
              <a:ahLst/>
              <a:cxnLst/>
              <a:rect l="l" t="t" r="r" b="b"/>
              <a:pathLst>
                <a:path w="2112964" h="1557069">
                  <a:moveTo>
                    <a:pt x="49215" y="0"/>
                  </a:moveTo>
                  <a:lnTo>
                    <a:pt x="2063748" y="0"/>
                  </a:lnTo>
                  <a:cubicBezTo>
                    <a:pt x="2090929" y="0"/>
                    <a:pt x="2112964" y="22034"/>
                    <a:pt x="2112964" y="49215"/>
                  </a:cubicBezTo>
                  <a:lnTo>
                    <a:pt x="2112964" y="1507854"/>
                  </a:lnTo>
                  <a:cubicBezTo>
                    <a:pt x="2112964" y="1535035"/>
                    <a:pt x="2090929" y="1557069"/>
                    <a:pt x="2063748" y="1557069"/>
                  </a:cubicBezTo>
                  <a:lnTo>
                    <a:pt x="49215" y="1557069"/>
                  </a:lnTo>
                  <a:cubicBezTo>
                    <a:pt x="22034" y="1557069"/>
                    <a:pt x="0" y="1535035"/>
                    <a:pt x="0" y="1507854"/>
                  </a:cubicBezTo>
                  <a:lnTo>
                    <a:pt x="0" y="49215"/>
                  </a:lnTo>
                  <a:cubicBezTo>
                    <a:pt x="0" y="22034"/>
                    <a:pt x="22034" y="0"/>
                    <a:pt x="4921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0750"/>
                  </a:srgbClr>
                </a:gs>
                <a:gs pos="100000">
                  <a:srgbClr val="E8E3DC">
                    <a:alpha val="90000"/>
                  </a:srgbClr>
                </a:gs>
              </a:gsLst>
              <a:lin ang="0"/>
            </a:gradFill>
            <a:ln w="19050" cap="rnd">
              <a:solidFill>
                <a:srgbClr val="333333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12964" cy="1595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5207" y="2312137"/>
            <a:ext cx="7315200" cy="4056611"/>
          </a:xfrm>
          <a:custGeom>
            <a:avLst/>
            <a:gdLst/>
            <a:ahLst/>
            <a:cxnLst/>
            <a:rect l="l" t="t" r="r" b="b"/>
            <a:pathLst>
              <a:path w="7315200" h="4056611">
                <a:moveTo>
                  <a:pt x="0" y="0"/>
                </a:moveTo>
                <a:lnTo>
                  <a:pt x="7315200" y="0"/>
                </a:lnTo>
                <a:lnTo>
                  <a:pt x="7315200" y="4056611"/>
                </a:lnTo>
                <a:lnTo>
                  <a:pt x="0" y="4056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12703" y="5337797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8" y="0"/>
                </a:lnTo>
                <a:lnTo>
                  <a:pt x="2071468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68702" y="2555748"/>
            <a:ext cx="379234" cy="379234"/>
          </a:xfrm>
          <a:custGeom>
            <a:avLst/>
            <a:gdLst/>
            <a:ahLst/>
            <a:cxnLst/>
            <a:rect l="l" t="t" r="r" b="b"/>
            <a:pathLst>
              <a:path w="379234" h="379234">
                <a:moveTo>
                  <a:pt x="0" y="0"/>
                </a:moveTo>
                <a:lnTo>
                  <a:pt x="379234" y="0"/>
                </a:lnTo>
                <a:lnTo>
                  <a:pt x="379234" y="379233"/>
                </a:lnTo>
                <a:lnTo>
                  <a:pt x="0" y="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47936" y="2934981"/>
            <a:ext cx="226834" cy="226834"/>
          </a:xfrm>
          <a:custGeom>
            <a:avLst/>
            <a:gdLst/>
            <a:ahLst/>
            <a:cxnLst/>
            <a:rect l="l" t="t" r="r" b="b"/>
            <a:pathLst>
              <a:path w="226834" h="226834">
                <a:moveTo>
                  <a:pt x="0" y="0"/>
                </a:moveTo>
                <a:lnTo>
                  <a:pt x="226834" y="0"/>
                </a:lnTo>
                <a:lnTo>
                  <a:pt x="226834" y="226834"/>
                </a:lnTo>
                <a:lnTo>
                  <a:pt x="0" y="2268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4" y="1033994"/>
            <a:ext cx="2316681" cy="23166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9216" y="1688051"/>
            <a:ext cx="8783276" cy="1057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2E3052-167E-23C9-7273-AD5095AECD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3238500"/>
            <a:ext cx="9041152" cy="4578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EDD187-888E-2E87-CE7C-9DEE4713BF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9800" y="1638300"/>
            <a:ext cx="6980525" cy="5803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778254-8158-D1C7-F7E9-08F51A2C4E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58600" y="6210300"/>
            <a:ext cx="3981033" cy="1457070"/>
          </a:xfrm>
          <a:prstGeom prst="rect">
            <a:avLst/>
          </a:prstGeom>
        </p:spPr>
      </p:pic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68FF0A7-27F1-4397-D822-1C150F31D9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46" y="1143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về</dc:title>
  <dc:creator>thao</dc:creator>
  <cp:lastModifiedBy>Admin</cp:lastModifiedBy>
  <cp:revision>89</cp:revision>
  <dcterms:created xsi:type="dcterms:W3CDTF">2006-08-16T00:00:00Z</dcterms:created>
  <dcterms:modified xsi:type="dcterms:W3CDTF">2025-02-05T05:00:07Z</dcterms:modified>
  <dc:identifier>DAGWylfYuak</dc:identifier>
</cp:coreProperties>
</file>