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4"/>
  </p:notesMasterIdLst>
  <p:sldIdLst>
    <p:sldId id="857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E7983-B026-412E-A2D9-D5F47F9B3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4783E7-608C-4576-81C1-7F1725476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3A715-5F11-4089-B398-D0D24618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19F8-33EA-41E2-AD7C-C13C40A3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D9552-1063-4B12-B69F-8B4B267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D24B6-593A-4131-85BA-E503AC7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6A7AD7-40B2-467F-A078-0EE098B0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89AFF5-185B-401A-838F-646BAC5E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96942-7EB2-4A3A-B674-752CB72F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E99C8F-2C64-4F7E-B941-1B43177B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03876D-1F43-7599-8238-C62BA9CD0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"/>
            <a:ext cx="1718344" cy="17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F7D8F4-BB80-4240-96B0-0D4AEAEE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4F9C8-B7C7-4744-832D-8ACBC362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3986EB-7C8C-4F1E-BA0B-AC717725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3E9C9-2EC0-4F29-978F-885F9F0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C3984-0343-4940-9318-66EFA83D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6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9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1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4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C8C3A-1BDF-4C08-91AB-35E20E89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35139A-7E52-4CFA-A467-374BBF38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FDB145-D031-4D94-8BDD-0F3C0F2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497624-8880-40E2-9BB8-5BB90E1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24BC42-F784-437F-80D2-8ADFCD9A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3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9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3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35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45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A712F-F366-46D4-97D6-685CAC9A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79C6D2-FF34-4FD7-A901-5F7DC475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647821-6CBD-4155-84AD-AB9C4B6A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3C5EA-0C6D-44F6-8B19-86FCE3F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6C1DA7-4318-4512-B129-54F93E6D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0A4A2-52DF-4F59-A97B-788EE5BA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F65A4-A4AE-417B-BBEA-F9E35348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6B95E1-EB83-4D63-8245-0528B6EB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72A29B-7F7A-4484-A30D-F30DA976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F9C4DF-A408-48F1-A92D-3696051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AA8B47-C5E0-4193-BBDB-8FA0753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9E26F-93D6-40ED-8122-46A930A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C56D30-55F2-4C49-AB7B-6DEF9B6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8D1BF-5155-4648-9F73-B636AF30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C076409-5D77-4F3D-98E4-29C507D89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5EBD25-C727-4E77-9C5F-2D2EBB33F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B4CAAE-EFEB-4153-9710-81B2A2AA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7CA2DC7-BDC4-4271-BAEB-6835980B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1521F3-E8A0-4683-B917-3DF7E79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7A360-5890-4D3A-A528-0EE9583C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299BB-B1DE-4EFF-9E50-2E9B9FF8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3DAB51-C049-49BC-9595-17E9575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5417EA-1634-489F-83E4-3B8EAE7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495AC8-F3CB-490C-9D3E-98C3D9B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F5FE3B-2DC6-4DD5-B2C0-2FB08ED8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3A3A56-619B-44CA-8EA2-22212C7F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1663D-F9B5-42BC-943A-69168318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EC42BA-3C74-4692-870A-46B384F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126581-C832-4378-AA66-5967384A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AE7471-FE28-495C-9A07-45A1E85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9635F-59C4-44C8-8423-2CF237D0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FA56D-A58B-44D1-B925-C7BDC3B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3FFD0-B7E2-4327-A12D-B66A32D7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E8E14A-117D-4050-8D9C-1FFDB995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07CA12-6C2D-45BB-8651-DAB9EDB3E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B48E97-A791-46BE-9E95-5D8FF8A8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3B8970-16D7-460C-99A6-E8B2B035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042CDA-30BE-4261-A804-63EEADAA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C909C9-0AF1-448C-9534-0F58928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0DBB0E-CE6E-40BC-AB52-9488543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388BF-04C3-4CC6-BA50-E491E592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8BBB5-AD02-44D8-8AC4-14EE87003FC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00087-57EC-4E42-8623-8D5C0E562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7378DF-4157-496F-AD05-7B5C971D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67F141-A509-226F-DA64-95A32AE38AA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"/>
            <a:ext cx="1718344" cy="17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AA6F5-334B-DED9-1FC6-D0ABF400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517" y="1194334"/>
            <a:ext cx="286536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98E0E7-E2BC-E58F-C4E5-7945365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081" y="2133915"/>
            <a:ext cx="6529382" cy="2786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B0A61C-D62C-943F-4447-B2213084E8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15873"/>
            <a:ext cx="2621948" cy="1569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CC9C"/>
      </a:accent1>
      <a:accent2>
        <a:srgbClr val="FEB218"/>
      </a:accent2>
      <a:accent3>
        <a:srgbClr val="51CC9C"/>
      </a:accent3>
      <a:accent4>
        <a:srgbClr val="FEB218"/>
      </a:accent4>
      <a:accent5>
        <a:srgbClr val="51CC9C"/>
      </a:accent5>
      <a:accent6>
        <a:srgbClr val="FEB218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22</Words>
  <Application>Microsoft Office PowerPoint</Application>
  <PresentationFormat>Widescreen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宋体</vt:lpstr>
      <vt:lpstr>Arial</vt:lpstr>
      <vt:lpstr>Calibri</vt:lpstr>
      <vt:lpstr>等线</vt:lpstr>
      <vt:lpstr>等线 Light</vt:lpstr>
      <vt:lpstr>千图网海量PPT模板www.58pic.com ​​</vt:lpstr>
      <vt:lpstr>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2023-07-25T07:36:31Z</dcterms:created>
  <dcterms:modified xsi:type="dcterms:W3CDTF">2025-02-05T05:02:58Z</dcterms:modified>
</cp:coreProperties>
</file>