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"/>
  </p:notesMasterIdLst>
  <p:sldIdLst>
    <p:sldId id="733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6FE"/>
    <a:srgbClr val="FF0060"/>
    <a:srgbClr val="B5F1CC"/>
    <a:srgbClr val="00DFA2"/>
    <a:srgbClr val="9ADCFF"/>
    <a:srgbClr val="F6FA70"/>
    <a:srgbClr val="FFB2A6"/>
    <a:srgbClr val="FFDEB4"/>
    <a:srgbClr val="E893CF"/>
    <a:srgbClr val="FF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4C9A8-21C6-49AF-9BC7-C187CD4E843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7E513-36E3-45ED-BBF5-29718E5116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0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51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3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49D6F7-E3E5-4302-97E8-4E7075DC6F12}" type="datetimeFigureOut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2025/2/5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7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9421C0B-D210-49EC-B248-009FF4347C71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9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5249D6F7-E3E5-4302-97E8-4E7075DC6F12}" type="datetimeFigureOut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2025/2/5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878943" y="7154637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39421C0B-D210-49EC-B248-009FF4347C71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14446">
                <a:defRPr/>
              </a:pPr>
              <a:t>‹#›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55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2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5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6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79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0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92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66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828F0-8AF4-9C60-4895-C151B0798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84C47-A2E6-4E55-D005-3F8D65C17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15308-5B98-1DF1-E679-DC724584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F812-77BF-F31C-C5B0-5734C265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A76A3-03EB-36F3-99FD-B357D765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21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010A9-486B-9FB3-9450-A96E06BA8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9DDE5-EB9D-ABDC-0C22-75020903E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26AB3-598A-D4B3-3A7A-18AD3921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8BC00-C721-2DD3-5CC4-EE938B49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98FB-17BE-5F61-B3B7-59ED83C9A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08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6AAA6-C8B1-4249-8547-C6F87426E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693E8-A382-FB67-DB4C-600858C47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D5DC0-AE2E-F420-7052-277E87662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F92FF-2D1C-B433-0F24-9768DF26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929E8-5256-81C0-B576-F9F774D38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57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2939-BA9E-99CC-49B4-14D2C38B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1F49-E123-20CA-F5C9-27566D599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C2FA9C-73F9-6845-6323-647BDB234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52C88-0251-4196-83D9-C70763103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30ABD-1CF9-B827-5B1D-A0570224D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910A6-ABD6-1F93-4A89-478F2901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D30EB-DEEA-CFB0-4C1F-477749F5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47AFF-BA07-5648-1729-B0EE5F50B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E6DD1-3318-15C3-36C4-5E27A3AB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02DAC-9D39-0118-2F56-B26B4C940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BACEFB-14B8-93E6-A383-B56E87005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22180-3B09-8E00-2B0B-0C4069AA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F47087-1ED5-64B8-349F-4F18EBDB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A7330-7637-7514-0FB3-79D01FD8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7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9C8B-A86F-BC9B-779A-F7E72FD9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12CF-383C-1B38-2B3C-03117B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FF234-6DCF-083E-F595-BEE1A07F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D22A0-FBAF-2F3E-73F9-313E3E6A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03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8C3F7B-3342-A743-AAEB-14314A2D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BB8E7-3BBF-1BA7-BAFF-DB15B7EEC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D09E6-991B-5C7F-A036-2A2531D7C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00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D1B13-4666-9ACD-A91C-2B85BAEB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FAFFD-C7A4-809F-B120-A901C607B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58314-F563-CB59-9774-50B70BF73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528A0-A8B7-EF24-0C8D-BDEA35C9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AE69B-A578-1A4F-B801-386D6356F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CCC23-6AB0-097B-93B3-95937D6EC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18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6D63B-BF16-4E16-A0E5-3FE8ADD8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C98F644-8C99-4BEB-B0AE-BF208E12E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042F0D-3983-44D5-89D1-4121F063A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8ACE08-454A-4162-8D5B-47B64E734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713056-E3FF-4AE4-8330-CB732F65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3DF3DF-EBC1-45D3-9961-10E17852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7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8D0E-D50D-847A-8A2C-AA9B3A33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BD76EC-8E0F-5EF6-7C3A-F8EA03266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0EC0E-F75F-F504-8B7C-AE980AE4A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5D7B0-2BE1-A924-11FA-816F12F1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EC1FE-582E-B29A-28D6-71D4A68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62C5-A878-D30D-0174-0FEAA901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41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CF5A-8C07-02A9-84AD-50D0CDF2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60BA5-91B4-E911-ECEB-CBED189FA8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1AB6-6117-4283-0CEF-0514967C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A9FA-AE5A-181B-199E-090B4CAD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6AEA9-A19F-24A2-7856-813235818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04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8B1A5-33CB-5D8A-D60B-261CB3ECE9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4C0FF-FE2E-670F-1FF5-F45B35FFD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2B9E2-4AFD-AEE1-B024-AC064556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69D902-0FD3-4B65-90C3-BED263F78EA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785B9-974F-D342-C0E9-75D01E63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49A7E-E788-D862-7C52-F35DBD06F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AD5DDC-FAA1-4EFF-81D1-73909156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85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1ED33C-0B7A-4368-9EBE-E0F91052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6F143B-A9E1-440C-BCB6-9BC101229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49241E-349F-4BE3-A08A-012570752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C2F6D6-4219-44D5-BEF3-F5F6D3B9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844392-0935-43A4-8EE0-195BAAF4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6744EF-7595-487F-93DE-4A8BB722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2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C0C08A-391F-44D0-A2FA-AAE3E5DE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B18FB1-46C4-453E-88EA-AC8F37956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8D641E-42F7-4782-98C0-5B458AAF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89A7E0-8876-4866-8E2F-A351AB98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ED52F8-5317-4416-B5D0-D2318E9F8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93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854E110-DBAE-4763-AF06-D87366042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E5410A-39D7-4588-AD07-A50C67D494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97686-906E-4E68-ABA7-E27F3D6A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FE965-B5D5-4599-9119-3B3488292858}" type="datetimeFigureOut">
              <a:rPr lang="zh-CN" altLang="en-US" smtClean="0"/>
              <a:t>2025/2/5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7DDD80-D816-4573-B94C-BBC49D25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04AA3D-EC61-42BF-845E-B99C458F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358D48-C4ED-4B84-90A0-CB1DD20A25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92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81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5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7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D5566E7-62F1-7CE6-4BD3-7368602CBBA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1" y="133648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3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2" r:id="rId20"/>
    <p:sldLayoutId id="2147483683" r:id="rId2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2D9649-41F2-E1D0-8221-FBAB9EF5704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165" y="119269"/>
            <a:ext cx="1648769" cy="164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B8D38EB6-4272-4D26-B7FE-EF1567C74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2" b="20435"/>
          <a:stretch/>
        </p:blipFill>
        <p:spPr>
          <a:xfrm>
            <a:off x="0" y="264160"/>
            <a:ext cx="12120880" cy="65938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116818-D9AD-45BE-BD04-EB52F8B4CF0F}"/>
              </a:ext>
            </a:extLst>
          </p:cNvPr>
          <p:cNvSpPr txBox="1"/>
          <p:nvPr/>
        </p:nvSpPr>
        <p:spPr>
          <a:xfrm>
            <a:off x="2021840" y="1358521"/>
            <a:ext cx="838199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Trao đổi cùng người thân để có thêm thông tin về những môi trường học tập mới theo gợi ý sau: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học xong Tiểu học em sẽ 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ọ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trường nào để tiếp tục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học tập?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Ngôi trường đó có gì khác với trường Tiểu học hiện tại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môn học, cách học, các hoạt động đi kèm có gì mới?</a:t>
            </a:r>
          </a:p>
          <a:p>
            <a:pPr lvl="0" algn="just">
              <a:defRPr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</p:spTree>
    <p:extLst>
      <p:ext uri="{BB962C8B-B14F-4D97-AF65-F5344CB8AC3E}">
        <p14:creationId xmlns:p14="http://schemas.microsoft.com/office/powerpoint/2010/main" val="34763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lgbo1b">
      <a:majorFont>
        <a:latin typeface="思源黑体 CN" panose="020F0302020204030204"/>
        <a:ea typeface="思源黑体 CN"/>
        <a:cs typeface=""/>
      </a:majorFont>
      <a:minorFont>
        <a:latin typeface="思源黑体 CN" panose="020F0502020204030204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234</TotalTime>
  <Words>76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等线</vt:lpstr>
      <vt:lpstr>思源黑体 CN</vt:lpstr>
      <vt:lpstr>Office 主题​​</vt:lpstr>
      <vt:lpstr>Custom Design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 Thao - 0972115126</dc:creator>
  <dc:description>9Slide.vn</dc:description>
  <cp:lastModifiedBy>Admin</cp:lastModifiedBy>
  <cp:revision>44</cp:revision>
  <dcterms:created xsi:type="dcterms:W3CDTF">2023-07-24T12:44:24Z</dcterms:created>
  <dcterms:modified xsi:type="dcterms:W3CDTF">2025-02-05T05:18:19Z</dcterms:modified>
  <cp:category>9Slide.vn</cp:category>
</cp:coreProperties>
</file>