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9" r:id="rId1"/>
  </p:sldMasterIdLst>
  <p:notesMasterIdLst>
    <p:notesMasterId r:id="rId3"/>
  </p:notesMasterIdLst>
  <p:sldIdLst>
    <p:sldId id="348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40" userDrawn="1">
          <p15:clr>
            <a:srgbClr val="A4A3A4"/>
          </p15:clr>
        </p15:guide>
        <p15:guide id="2" pos="5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7A1729"/>
    <a:srgbClr val="FF336D"/>
    <a:srgbClr val="FFFF7D"/>
    <a:srgbClr val="FFFF65"/>
    <a:srgbClr val="FFFFAB"/>
    <a:srgbClr val="F8624E"/>
    <a:srgbClr val="FFE1FF"/>
    <a:srgbClr val="FA8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475FA-D7D5-4C28-A924-AE3FF760CD3E}">
  <a:tblStyle styleId="{69D475FA-D7D5-4C28-A924-AE3FF760CD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Kiểu Có chủ đề 1 - Màu chủ đề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Kiểu Có chủ đề 1 - Màu chủ đề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Kiểu Sáng 2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63" autoAdjust="0"/>
    <p:restoredTop sz="90496" autoAdjust="0"/>
  </p:normalViewPr>
  <p:slideViewPr>
    <p:cSldViewPr snapToGrid="0" showGuides="1">
      <p:cViewPr varScale="1">
        <p:scale>
          <a:sx n="95" d="100"/>
          <a:sy n="95" d="100"/>
        </p:scale>
        <p:origin x="474" y="84"/>
      </p:cViewPr>
      <p:guideLst>
        <p:guide orient="horz" pos="174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379" name="Google Shape;37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80" name="Google Shape;380;p6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-2526925" y="3219074"/>
            <a:ext cx="4665571" cy="466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6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7856900" y="-1073951"/>
            <a:ext cx="4665571" cy="46655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p6"/>
          <p:cNvGrpSpPr/>
          <p:nvPr/>
        </p:nvGrpSpPr>
        <p:grpSpPr>
          <a:xfrm>
            <a:off x="-738151" y="-136409"/>
            <a:ext cx="2389494" cy="1982805"/>
            <a:chOff x="-590875" y="347215"/>
            <a:chExt cx="2752557" cy="2284075"/>
          </a:xfrm>
        </p:grpSpPr>
        <p:sp>
          <p:nvSpPr>
            <p:cNvPr id="383" name="Google Shape;383;p6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5" name="Google Shape;385;p6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386" name="Google Shape;386;p6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5" name="Google Shape;395;p6"/>
          <p:cNvGrpSpPr/>
          <p:nvPr/>
        </p:nvGrpSpPr>
        <p:grpSpPr>
          <a:xfrm flipH="1">
            <a:off x="7856899" y="3499066"/>
            <a:ext cx="2389494" cy="1982805"/>
            <a:chOff x="-590875" y="347215"/>
            <a:chExt cx="2752557" cy="2284075"/>
          </a:xfrm>
        </p:grpSpPr>
        <p:sp>
          <p:nvSpPr>
            <p:cNvPr id="396" name="Google Shape;396;p6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6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399" name="Google Shape;399;p6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6"/>
          <p:cNvGrpSpPr/>
          <p:nvPr/>
        </p:nvGrpSpPr>
        <p:grpSpPr>
          <a:xfrm>
            <a:off x="8402474" y="4204424"/>
            <a:ext cx="537838" cy="764613"/>
            <a:chOff x="4589675" y="2804250"/>
            <a:chExt cx="332450" cy="472625"/>
          </a:xfrm>
        </p:grpSpPr>
        <p:sp>
          <p:nvSpPr>
            <p:cNvPr id="409" name="Google Shape;409;p6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14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0"/>
          <p:cNvSpPr txBox="1">
            <a:spLocks noGrp="1"/>
          </p:cNvSpPr>
          <p:nvPr>
            <p:ph type="title"/>
          </p:nvPr>
        </p:nvSpPr>
        <p:spPr>
          <a:xfrm>
            <a:off x="419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0" name="Google Shape;1540;p30"/>
          <p:cNvGrpSpPr/>
          <p:nvPr/>
        </p:nvGrpSpPr>
        <p:grpSpPr>
          <a:xfrm rot="10800000">
            <a:off x="8051750" y="-55575"/>
            <a:ext cx="1151250" cy="1709575"/>
            <a:chOff x="-2627775" y="2462025"/>
            <a:chExt cx="1151250" cy="1709575"/>
          </a:xfrm>
        </p:grpSpPr>
        <p:sp>
          <p:nvSpPr>
            <p:cNvPr id="1541" name="Google Shape;1541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5" name="Google Shape;1585;p30"/>
          <p:cNvGrpSpPr/>
          <p:nvPr/>
        </p:nvGrpSpPr>
        <p:grpSpPr>
          <a:xfrm>
            <a:off x="-388741" y="-900239"/>
            <a:ext cx="1959888" cy="2910380"/>
            <a:chOff x="-2627775" y="2462025"/>
            <a:chExt cx="1151250" cy="1709575"/>
          </a:xfrm>
        </p:grpSpPr>
        <p:sp>
          <p:nvSpPr>
            <p:cNvPr id="1586" name="Google Shape;1586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30"/>
          <p:cNvGrpSpPr/>
          <p:nvPr/>
        </p:nvGrpSpPr>
        <p:grpSpPr>
          <a:xfrm rot="10800000">
            <a:off x="-1466785" y="4004460"/>
            <a:ext cx="4359623" cy="1846249"/>
            <a:chOff x="280870" y="3521399"/>
            <a:chExt cx="6848292" cy="2900172"/>
          </a:xfrm>
        </p:grpSpPr>
        <p:grpSp>
          <p:nvGrpSpPr>
            <p:cNvPr id="1631" name="Google Shape;1631;p30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632" name="Google Shape;1632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34" name="Google Shape;1634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35" name="Google Shape;1635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44" name="Google Shape;1644;p30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645" name="Google Shape;1645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7" name="Google Shape;1647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48" name="Google Shape;1648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657" name="Google Shape;1657;p30"/>
          <p:cNvGrpSpPr/>
          <p:nvPr/>
        </p:nvGrpSpPr>
        <p:grpSpPr>
          <a:xfrm rot="10800000">
            <a:off x="4843377" y="4586735"/>
            <a:ext cx="4359623" cy="1846249"/>
            <a:chOff x="280870" y="3521399"/>
            <a:chExt cx="6848292" cy="2900172"/>
          </a:xfrm>
        </p:grpSpPr>
        <p:grpSp>
          <p:nvGrpSpPr>
            <p:cNvPr id="1658" name="Google Shape;1658;p30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659" name="Google Shape;1659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61" name="Google Shape;1661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62" name="Google Shape;1662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71" name="Google Shape;1671;p30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672" name="Google Shape;1672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74" name="Google Shape;1674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75" name="Google Shape;1675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684" name="Google Shape;1684;p30"/>
          <p:cNvSpPr/>
          <p:nvPr/>
        </p:nvSpPr>
        <p:spPr>
          <a:xfrm>
            <a:off x="5301511" y="1918446"/>
            <a:ext cx="28130" cy="41443"/>
          </a:xfrm>
          <a:custGeom>
            <a:avLst/>
            <a:gdLst/>
            <a:ahLst/>
            <a:cxnLst/>
            <a:rect l="l" t="t" r="r" b="b"/>
            <a:pathLst>
              <a:path w="374" h="551" extrusionOk="0">
                <a:moveTo>
                  <a:pt x="1" y="550"/>
                </a:moveTo>
                <a:lnTo>
                  <a:pt x="196" y="280"/>
                </a:lnTo>
                <a:lnTo>
                  <a:pt x="373" y="1"/>
                </a:lnTo>
                <a:lnTo>
                  <a:pt x="196" y="280"/>
                </a:lnTo>
                <a:lnTo>
                  <a:pt x="1" y="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30"/>
          <p:cNvSpPr/>
          <p:nvPr/>
        </p:nvSpPr>
        <p:spPr>
          <a:xfrm>
            <a:off x="5404555" y="1849775"/>
            <a:ext cx="23241" cy="59645"/>
          </a:xfrm>
          <a:custGeom>
            <a:avLst/>
            <a:gdLst/>
            <a:ahLst/>
            <a:cxnLst/>
            <a:rect l="l" t="t" r="r" b="b"/>
            <a:pathLst>
              <a:path w="309" h="793" fill="none" extrusionOk="0">
                <a:moveTo>
                  <a:pt x="308" y="792"/>
                </a:moveTo>
                <a:lnTo>
                  <a:pt x="131" y="392"/>
                </a:lnTo>
                <a:lnTo>
                  <a:pt x="1" y="0"/>
                </a:lnTo>
                <a:lnTo>
                  <a:pt x="131" y="392"/>
                </a:lnTo>
                <a:lnTo>
                  <a:pt x="308" y="7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30"/>
          <p:cNvSpPr/>
          <p:nvPr/>
        </p:nvSpPr>
        <p:spPr>
          <a:xfrm>
            <a:off x="5353409" y="1875724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30"/>
          <p:cNvSpPr/>
          <p:nvPr/>
        </p:nvSpPr>
        <p:spPr>
          <a:xfrm>
            <a:off x="5353409" y="1832250"/>
            <a:ext cx="49115" cy="42797"/>
          </a:xfrm>
          <a:custGeom>
            <a:avLst/>
            <a:gdLst/>
            <a:ahLst/>
            <a:cxnLst/>
            <a:rect l="l" t="t" r="r" b="b"/>
            <a:pathLst>
              <a:path w="653" h="569" extrusionOk="0">
                <a:moveTo>
                  <a:pt x="0" y="569"/>
                </a:moveTo>
                <a:lnTo>
                  <a:pt x="103" y="364"/>
                </a:lnTo>
                <a:lnTo>
                  <a:pt x="187" y="159"/>
                </a:lnTo>
                <a:lnTo>
                  <a:pt x="224" y="84"/>
                </a:lnTo>
                <a:lnTo>
                  <a:pt x="354" y="10"/>
                </a:lnTo>
                <a:lnTo>
                  <a:pt x="420" y="0"/>
                </a:lnTo>
                <a:lnTo>
                  <a:pt x="494" y="10"/>
                </a:lnTo>
                <a:lnTo>
                  <a:pt x="625" y="93"/>
                </a:lnTo>
                <a:lnTo>
                  <a:pt x="653" y="168"/>
                </a:lnTo>
                <a:lnTo>
                  <a:pt x="625" y="93"/>
                </a:lnTo>
                <a:lnTo>
                  <a:pt x="494" y="10"/>
                </a:lnTo>
                <a:lnTo>
                  <a:pt x="420" y="0"/>
                </a:lnTo>
                <a:lnTo>
                  <a:pt x="354" y="10"/>
                </a:lnTo>
                <a:lnTo>
                  <a:pt x="224" y="84"/>
                </a:lnTo>
                <a:lnTo>
                  <a:pt x="187" y="159"/>
                </a:lnTo>
                <a:lnTo>
                  <a:pt x="103" y="364"/>
                </a:lnTo>
                <a:lnTo>
                  <a:pt x="0" y="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8" name="Google Shape;1688;p30"/>
          <p:cNvGrpSpPr/>
          <p:nvPr/>
        </p:nvGrpSpPr>
        <p:grpSpPr>
          <a:xfrm>
            <a:off x="5995995" y="2854254"/>
            <a:ext cx="3206997" cy="2521091"/>
            <a:chOff x="1868925" y="1832927"/>
            <a:chExt cx="4041075" cy="3176778"/>
          </a:xfrm>
        </p:grpSpPr>
        <p:sp>
          <p:nvSpPr>
            <p:cNvPr id="1689" name="Google Shape;1689;p30"/>
            <p:cNvSpPr/>
            <p:nvPr/>
          </p:nvSpPr>
          <p:spPr>
            <a:xfrm>
              <a:off x="1868925" y="2927829"/>
              <a:ext cx="3474030" cy="2081876"/>
            </a:xfrm>
            <a:custGeom>
              <a:avLst/>
              <a:gdLst/>
              <a:ahLst/>
              <a:cxnLst/>
              <a:rect l="l" t="t" r="r" b="b"/>
              <a:pathLst>
                <a:path w="46188" h="27679" extrusionOk="0">
                  <a:moveTo>
                    <a:pt x="45861" y="0"/>
                  </a:moveTo>
                  <a:lnTo>
                    <a:pt x="45470" y="112"/>
                  </a:lnTo>
                  <a:lnTo>
                    <a:pt x="45572" y="485"/>
                  </a:lnTo>
                  <a:lnTo>
                    <a:pt x="45712" y="1240"/>
                  </a:lnTo>
                  <a:lnTo>
                    <a:pt x="45787" y="2013"/>
                  </a:lnTo>
                  <a:lnTo>
                    <a:pt x="45778" y="2778"/>
                  </a:lnTo>
                  <a:lnTo>
                    <a:pt x="45712" y="3551"/>
                  </a:lnTo>
                  <a:lnTo>
                    <a:pt x="45572" y="4306"/>
                  </a:lnTo>
                  <a:lnTo>
                    <a:pt x="45377" y="5051"/>
                  </a:lnTo>
                  <a:lnTo>
                    <a:pt x="45116" y="5788"/>
                  </a:lnTo>
                  <a:lnTo>
                    <a:pt x="44790" y="6487"/>
                  </a:lnTo>
                  <a:lnTo>
                    <a:pt x="44417" y="7167"/>
                  </a:lnTo>
                  <a:lnTo>
                    <a:pt x="43988" y="7810"/>
                  </a:lnTo>
                  <a:lnTo>
                    <a:pt x="43504" y="8416"/>
                  </a:lnTo>
                  <a:lnTo>
                    <a:pt x="42972" y="8975"/>
                  </a:lnTo>
                  <a:lnTo>
                    <a:pt x="42395" y="9487"/>
                  </a:lnTo>
                  <a:lnTo>
                    <a:pt x="41780" y="9944"/>
                  </a:lnTo>
                  <a:lnTo>
                    <a:pt x="41118" y="10336"/>
                  </a:lnTo>
                  <a:lnTo>
                    <a:pt x="40764" y="10503"/>
                  </a:lnTo>
                  <a:lnTo>
                    <a:pt x="40363" y="10690"/>
                  </a:lnTo>
                  <a:lnTo>
                    <a:pt x="39515" y="10997"/>
                  </a:lnTo>
                  <a:lnTo>
                    <a:pt x="38210" y="11379"/>
                  </a:lnTo>
                  <a:lnTo>
                    <a:pt x="37325" y="11603"/>
                  </a:lnTo>
                  <a:lnTo>
                    <a:pt x="36542" y="11808"/>
                  </a:lnTo>
                  <a:lnTo>
                    <a:pt x="35377" y="12144"/>
                  </a:lnTo>
                  <a:lnTo>
                    <a:pt x="34613" y="12404"/>
                  </a:lnTo>
                  <a:lnTo>
                    <a:pt x="33877" y="12712"/>
                  </a:lnTo>
                  <a:lnTo>
                    <a:pt x="33187" y="13085"/>
                  </a:lnTo>
                  <a:lnTo>
                    <a:pt x="32544" y="13532"/>
                  </a:lnTo>
                  <a:lnTo>
                    <a:pt x="31948" y="14063"/>
                  </a:lnTo>
                  <a:lnTo>
                    <a:pt x="31687" y="14362"/>
                  </a:lnTo>
                  <a:lnTo>
                    <a:pt x="31472" y="14641"/>
                  </a:lnTo>
                  <a:lnTo>
                    <a:pt x="31090" y="15219"/>
                  </a:lnTo>
                  <a:lnTo>
                    <a:pt x="30615" y="16132"/>
                  </a:lnTo>
                  <a:lnTo>
                    <a:pt x="30335" y="16757"/>
                  </a:lnTo>
                  <a:lnTo>
                    <a:pt x="30149" y="17185"/>
                  </a:lnTo>
                  <a:lnTo>
                    <a:pt x="29730" y="18043"/>
                  </a:lnTo>
                  <a:lnTo>
                    <a:pt x="29487" y="18443"/>
                  </a:lnTo>
                  <a:lnTo>
                    <a:pt x="29245" y="18825"/>
                  </a:lnTo>
                  <a:lnTo>
                    <a:pt x="28658" y="19543"/>
                  </a:lnTo>
                  <a:lnTo>
                    <a:pt x="27978" y="20186"/>
                  </a:lnTo>
                  <a:lnTo>
                    <a:pt x="27195" y="20764"/>
                  </a:lnTo>
                  <a:lnTo>
                    <a:pt x="26337" y="21276"/>
                  </a:lnTo>
                  <a:lnTo>
                    <a:pt x="25396" y="21705"/>
                  </a:lnTo>
                  <a:lnTo>
                    <a:pt x="24390" y="22059"/>
                  </a:lnTo>
                  <a:lnTo>
                    <a:pt x="23318" y="22320"/>
                  </a:lnTo>
                  <a:lnTo>
                    <a:pt x="22759" y="22423"/>
                  </a:lnTo>
                  <a:lnTo>
                    <a:pt x="22293" y="22488"/>
                  </a:lnTo>
                  <a:lnTo>
                    <a:pt x="21351" y="22572"/>
                  </a:lnTo>
                  <a:lnTo>
                    <a:pt x="19935" y="22628"/>
                  </a:lnTo>
                  <a:lnTo>
                    <a:pt x="18034" y="22553"/>
                  </a:lnTo>
                  <a:lnTo>
                    <a:pt x="16142" y="22385"/>
                  </a:lnTo>
                  <a:lnTo>
                    <a:pt x="15201" y="22292"/>
                  </a:lnTo>
                  <a:lnTo>
                    <a:pt x="14586" y="22227"/>
                  </a:lnTo>
                  <a:lnTo>
                    <a:pt x="13570" y="22134"/>
                  </a:lnTo>
                  <a:lnTo>
                    <a:pt x="11492" y="21994"/>
                  </a:lnTo>
                  <a:lnTo>
                    <a:pt x="9926" y="21975"/>
                  </a:lnTo>
                  <a:lnTo>
                    <a:pt x="8882" y="22031"/>
                  </a:lnTo>
                  <a:lnTo>
                    <a:pt x="7848" y="22143"/>
                  </a:lnTo>
                  <a:lnTo>
                    <a:pt x="6832" y="22320"/>
                  </a:lnTo>
                  <a:lnTo>
                    <a:pt x="6319" y="22441"/>
                  </a:lnTo>
                  <a:lnTo>
                    <a:pt x="5760" y="22590"/>
                  </a:lnTo>
                  <a:lnTo>
                    <a:pt x="4688" y="22991"/>
                  </a:lnTo>
                  <a:lnTo>
                    <a:pt x="3691" y="23476"/>
                  </a:lnTo>
                  <a:lnTo>
                    <a:pt x="2787" y="24054"/>
                  </a:lnTo>
                  <a:lnTo>
                    <a:pt x="1967" y="24706"/>
                  </a:lnTo>
                  <a:lnTo>
                    <a:pt x="1259" y="25442"/>
                  </a:lnTo>
                  <a:lnTo>
                    <a:pt x="663" y="26234"/>
                  </a:lnTo>
                  <a:lnTo>
                    <a:pt x="187" y="27092"/>
                  </a:lnTo>
                  <a:lnTo>
                    <a:pt x="1" y="27539"/>
                  </a:lnTo>
                  <a:lnTo>
                    <a:pt x="383" y="27679"/>
                  </a:lnTo>
                  <a:lnTo>
                    <a:pt x="560" y="27259"/>
                  </a:lnTo>
                  <a:lnTo>
                    <a:pt x="1007" y="26449"/>
                  </a:lnTo>
                  <a:lnTo>
                    <a:pt x="1585" y="25694"/>
                  </a:lnTo>
                  <a:lnTo>
                    <a:pt x="2256" y="24995"/>
                  </a:lnTo>
                  <a:lnTo>
                    <a:pt x="3039" y="24370"/>
                  </a:lnTo>
                  <a:lnTo>
                    <a:pt x="3906" y="23821"/>
                  </a:lnTo>
                  <a:lnTo>
                    <a:pt x="4856" y="23355"/>
                  </a:lnTo>
                  <a:lnTo>
                    <a:pt x="5881" y="22982"/>
                  </a:lnTo>
                  <a:lnTo>
                    <a:pt x="6422" y="22833"/>
                  </a:lnTo>
                  <a:lnTo>
                    <a:pt x="6916" y="22712"/>
                  </a:lnTo>
                  <a:lnTo>
                    <a:pt x="7913" y="22544"/>
                  </a:lnTo>
                  <a:lnTo>
                    <a:pt x="8910" y="22432"/>
                  </a:lnTo>
                  <a:lnTo>
                    <a:pt x="9917" y="22385"/>
                  </a:lnTo>
                  <a:lnTo>
                    <a:pt x="11445" y="22395"/>
                  </a:lnTo>
                  <a:lnTo>
                    <a:pt x="13505" y="22535"/>
                  </a:lnTo>
                  <a:lnTo>
                    <a:pt x="14548" y="22637"/>
                  </a:lnTo>
                  <a:lnTo>
                    <a:pt x="15163" y="22702"/>
                  </a:lnTo>
                  <a:lnTo>
                    <a:pt x="16114" y="22795"/>
                  </a:lnTo>
                  <a:lnTo>
                    <a:pt x="18024" y="22954"/>
                  </a:lnTo>
                  <a:lnTo>
                    <a:pt x="19944" y="23028"/>
                  </a:lnTo>
                  <a:lnTo>
                    <a:pt x="21389" y="22982"/>
                  </a:lnTo>
                  <a:lnTo>
                    <a:pt x="22339" y="22889"/>
                  </a:lnTo>
                  <a:lnTo>
                    <a:pt x="22815" y="22823"/>
                  </a:lnTo>
                  <a:lnTo>
                    <a:pt x="23402" y="22721"/>
                  </a:lnTo>
                  <a:lnTo>
                    <a:pt x="24511" y="22441"/>
                  </a:lnTo>
                  <a:lnTo>
                    <a:pt x="25564" y="22078"/>
                  </a:lnTo>
                  <a:lnTo>
                    <a:pt x="26542" y="21631"/>
                  </a:lnTo>
                  <a:lnTo>
                    <a:pt x="27437" y="21099"/>
                  </a:lnTo>
                  <a:lnTo>
                    <a:pt x="28248" y="20484"/>
                  </a:lnTo>
                  <a:lnTo>
                    <a:pt x="28965" y="19804"/>
                  </a:lnTo>
                  <a:lnTo>
                    <a:pt x="29580" y="19058"/>
                  </a:lnTo>
                  <a:lnTo>
                    <a:pt x="29841" y="18658"/>
                  </a:lnTo>
                  <a:lnTo>
                    <a:pt x="30084" y="18238"/>
                  </a:lnTo>
                  <a:lnTo>
                    <a:pt x="30512" y="17362"/>
                  </a:lnTo>
                  <a:lnTo>
                    <a:pt x="30708" y="16924"/>
                  </a:lnTo>
                  <a:lnTo>
                    <a:pt x="30988" y="16300"/>
                  </a:lnTo>
                  <a:lnTo>
                    <a:pt x="31444" y="15424"/>
                  </a:lnTo>
                  <a:lnTo>
                    <a:pt x="31798" y="14883"/>
                  </a:lnTo>
                  <a:lnTo>
                    <a:pt x="31994" y="14622"/>
                  </a:lnTo>
                  <a:lnTo>
                    <a:pt x="32246" y="14343"/>
                  </a:lnTo>
                  <a:lnTo>
                    <a:pt x="32805" y="13840"/>
                  </a:lnTo>
                  <a:lnTo>
                    <a:pt x="33411" y="13420"/>
                  </a:lnTo>
                  <a:lnTo>
                    <a:pt x="34063" y="13075"/>
                  </a:lnTo>
                  <a:lnTo>
                    <a:pt x="34762" y="12777"/>
                  </a:lnTo>
                  <a:lnTo>
                    <a:pt x="35489" y="12526"/>
                  </a:lnTo>
                  <a:lnTo>
                    <a:pt x="36635" y="12199"/>
                  </a:lnTo>
                  <a:lnTo>
                    <a:pt x="37427" y="12004"/>
                  </a:lnTo>
                  <a:lnTo>
                    <a:pt x="38322" y="11771"/>
                  </a:lnTo>
                  <a:lnTo>
                    <a:pt x="39655" y="11379"/>
                  </a:lnTo>
                  <a:lnTo>
                    <a:pt x="40521" y="11062"/>
                  </a:lnTo>
                  <a:lnTo>
                    <a:pt x="40941" y="10876"/>
                  </a:lnTo>
                  <a:lnTo>
                    <a:pt x="41304" y="10699"/>
                  </a:lnTo>
                  <a:lnTo>
                    <a:pt x="41994" y="10280"/>
                  </a:lnTo>
                  <a:lnTo>
                    <a:pt x="42646" y="9804"/>
                  </a:lnTo>
                  <a:lnTo>
                    <a:pt x="43252" y="9273"/>
                  </a:lnTo>
                  <a:lnTo>
                    <a:pt x="43802" y="8686"/>
                  </a:lnTo>
                  <a:lnTo>
                    <a:pt x="44305" y="8052"/>
                  </a:lnTo>
                  <a:lnTo>
                    <a:pt x="44762" y="7381"/>
                  </a:lnTo>
                  <a:lnTo>
                    <a:pt x="45153" y="6673"/>
                  </a:lnTo>
                  <a:lnTo>
                    <a:pt x="45489" y="5937"/>
                  </a:lnTo>
                  <a:lnTo>
                    <a:pt x="45759" y="5173"/>
                  </a:lnTo>
                  <a:lnTo>
                    <a:pt x="45973" y="4390"/>
                  </a:lnTo>
                  <a:lnTo>
                    <a:pt x="46113" y="3598"/>
                  </a:lnTo>
                  <a:lnTo>
                    <a:pt x="46188" y="2787"/>
                  </a:lnTo>
                  <a:lnTo>
                    <a:pt x="46188" y="1985"/>
                  </a:lnTo>
                  <a:lnTo>
                    <a:pt x="46122" y="1184"/>
                  </a:lnTo>
                  <a:lnTo>
                    <a:pt x="45973" y="392"/>
                  </a:lnTo>
                  <a:lnTo>
                    <a:pt x="45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0"/>
            <p:cNvSpPr/>
            <p:nvPr/>
          </p:nvSpPr>
          <p:spPr>
            <a:xfrm>
              <a:off x="4822091" y="1832927"/>
              <a:ext cx="1087910" cy="1252706"/>
            </a:xfrm>
            <a:custGeom>
              <a:avLst/>
              <a:gdLst/>
              <a:ahLst/>
              <a:cxnLst/>
              <a:rect l="l" t="t" r="r" b="b"/>
              <a:pathLst>
                <a:path w="14464" h="16655" extrusionOk="0">
                  <a:moveTo>
                    <a:pt x="7418" y="1"/>
                  </a:moveTo>
                  <a:lnTo>
                    <a:pt x="7297" y="75"/>
                  </a:lnTo>
                  <a:lnTo>
                    <a:pt x="7251" y="150"/>
                  </a:lnTo>
                  <a:lnTo>
                    <a:pt x="7055" y="597"/>
                  </a:lnTo>
                  <a:lnTo>
                    <a:pt x="6524" y="1492"/>
                  </a:lnTo>
                  <a:lnTo>
                    <a:pt x="6188" y="1930"/>
                  </a:lnTo>
                  <a:lnTo>
                    <a:pt x="6179" y="1930"/>
                  </a:lnTo>
                  <a:lnTo>
                    <a:pt x="5965" y="2200"/>
                  </a:lnTo>
                  <a:lnTo>
                    <a:pt x="5480" y="2713"/>
                  </a:lnTo>
                  <a:lnTo>
                    <a:pt x="4958" y="3206"/>
                  </a:lnTo>
                  <a:lnTo>
                    <a:pt x="4399" y="3672"/>
                  </a:lnTo>
                  <a:lnTo>
                    <a:pt x="4110" y="3887"/>
                  </a:lnTo>
                  <a:lnTo>
                    <a:pt x="3803" y="4101"/>
                  </a:lnTo>
                  <a:lnTo>
                    <a:pt x="3178" y="4493"/>
                  </a:lnTo>
                  <a:lnTo>
                    <a:pt x="2852" y="4670"/>
                  </a:lnTo>
                  <a:lnTo>
                    <a:pt x="2517" y="4847"/>
                  </a:lnTo>
                  <a:lnTo>
                    <a:pt x="1846" y="5126"/>
                  </a:lnTo>
                  <a:lnTo>
                    <a:pt x="1175" y="5331"/>
                  </a:lnTo>
                  <a:lnTo>
                    <a:pt x="541" y="5443"/>
                  </a:lnTo>
                  <a:lnTo>
                    <a:pt x="233" y="5462"/>
                  </a:lnTo>
                  <a:lnTo>
                    <a:pt x="149" y="5471"/>
                  </a:lnTo>
                  <a:lnTo>
                    <a:pt x="47" y="5555"/>
                  </a:lnTo>
                  <a:lnTo>
                    <a:pt x="0" y="5685"/>
                  </a:lnTo>
                  <a:lnTo>
                    <a:pt x="38" y="5816"/>
                  </a:lnTo>
                  <a:lnTo>
                    <a:pt x="93" y="5872"/>
                  </a:lnTo>
                  <a:lnTo>
                    <a:pt x="494" y="6207"/>
                  </a:lnTo>
                  <a:lnTo>
                    <a:pt x="1333" y="7055"/>
                  </a:lnTo>
                  <a:lnTo>
                    <a:pt x="1762" y="7559"/>
                  </a:lnTo>
                  <a:lnTo>
                    <a:pt x="2218" y="8127"/>
                  </a:lnTo>
                  <a:lnTo>
                    <a:pt x="2675" y="8742"/>
                  </a:lnTo>
                  <a:lnTo>
                    <a:pt x="2955" y="9124"/>
                  </a:lnTo>
                  <a:lnTo>
                    <a:pt x="3215" y="9525"/>
                  </a:lnTo>
                  <a:lnTo>
                    <a:pt x="3523" y="9991"/>
                  </a:lnTo>
                  <a:lnTo>
                    <a:pt x="3821" y="10476"/>
                  </a:lnTo>
                  <a:lnTo>
                    <a:pt x="3970" y="10709"/>
                  </a:lnTo>
                  <a:lnTo>
                    <a:pt x="4110" y="10951"/>
                  </a:lnTo>
                  <a:lnTo>
                    <a:pt x="4408" y="11454"/>
                  </a:lnTo>
                  <a:lnTo>
                    <a:pt x="4688" y="11967"/>
                  </a:lnTo>
                  <a:lnTo>
                    <a:pt x="4912" y="12386"/>
                  </a:lnTo>
                  <a:lnTo>
                    <a:pt x="5117" y="12815"/>
                  </a:lnTo>
                  <a:lnTo>
                    <a:pt x="5368" y="13327"/>
                  </a:lnTo>
                  <a:lnTo>
                    <a:pt x="5592" y="13831"/>
                  </a:lnTo>
                  <a:lnTo>
                    <a:pt x="5629" y="13905"/>
                  </a:lnTo>
                  <a:lnTo>
                    <a:pt x="5657" y="13980"/>
                  </a:lnTo>
                  <a:lnTo>
                    <a:pt x="5937" y="14641"/>
                  </a:lnTo>
                  <a:lnTo>
                    <a:pt x="6365" y="15890"/>
                  </a:lnTo>
                  <a:lnTo>
                    <a:pt x="6515" y="16468"/>
                  </a:lnTo>
                  <a:lnTo>
                    <a:pt x="6552" y="16552"/>
                  </a:lnTo>
                  <a:lnTo>
                    <a:pt x="6673" y="16645"/>
                  </a:lnTo>
                  <a:lnTo>
                    <a:pt x="6831" y="16654"/>
                  </a:lnTo>
                  <a:lnTo>
                    <a:pt x="6962" y="16570"/>
                  </a:lnTo>
                  <a:lnTo>
                    <a:pt x="6999" y="16487"/>
                  </a:lnTo>
                  <a:lnTo>
                    <a:pt x="7204" y="15918"/>
                  </a:lnTo>
                  <a:lnTo>
                    <a:pt x="7763" y="14688"/>
                  </a:lnTo>
                  <a:lnTo>
                    <a:pt x="8108" y="14045"/>
                  </a:lnTo>
                  <a:lnTo>
                    <a:pt x="8127" y="13998"/>
                  </a:lnTo>
                  <a:lnTo>
                    <a:pt x="8155" y="13961"/>
                  </a:lnTo>
                  <a:lnTo>
                    <a:pt x="8425" y="13467"/>
                  </a:lnTo>
                  <a:lnTo>
                    <a:pt x="8714" y="12982"/>
                  </a:lnTo>
                  <a:lnTo>
                    <a:pt x="8965" y="12582"/>
                  </a:lnTo>
                  <a:lnTo>
                    <a:pt x="9226" y="12181"/>
                  </a:lnTo>
                  <a:lnTo>
                    <a:pt x="9543" y="11696"/>
                  </a:lnTo>
                  <a:lnTo>
                    <a:pt x="9879" y="11221"/>
                  </a:lnTo>
                  <a:lnTo>
                    <a:pt x="10056" y="10988"/>
                  </a:lnTo>
                  <a:lnTo>
                    <a:pt x="10224" y="10746"/>
                  </a:lnTo>
                  <a:lnTo>
                    <a:pt x="10233" y="10746"/>
                  </a:lnTo>
                  <a:lnTo>
                    <a:pt x="10559" y="10308"/>
                  </a:lnTo>
                  <a:lnTo>
                    <a:pt x="10895" y="9888"/>
                  </a:lnTo>
                  <a:lnTo>
                    <a:pt x="11211" y="9497"/>
                  </a:lnTo>
                  <a:lnTo>
                    <a:pt x="11528" y="9134"/>
                  </a:lnTo>
                  <a:lnTo>
                    <a:pt x="12022" y="8565"/>
                  </a:lnTo>
                  <a:lnTo>
                    <a:pt x="12516" y="8053"/>
                  </a:lnTo>
                  <a:lnTo>
                    <a:pt x="12991" y="7587"/>
                  </a:lnTo>
                  <a:lnTo>
                    <a:pt x="13914" y="6794"/>
                  </a:lnTo>
                  <a:lnTo>
                    <a:pt x="14352" y="6496"/>
                  </a:lnTo>
                  <a:lnTo>
                    <a:pt x="14417" y="6440"/>
                  </a:lnTo>
                  <a:lnTo>
                    <a:pt x="14464" y="6310"/>
                  </a:lnTo>
                  <a:lnTo>
                    <a:pt x="14436" y="6179"/>
                  </a:lnTo>
                  <a:lnTo>
                    <a:pt x="14333" y="6086"/>
                  </a:lnTo>
                  <a:lnTo>
                    <a:pt x="14259" y="6068"/>
                  </a:lnTo>
                  <a:lnTo>
                    <a:pt x="13951" y="6030"/>
                  </a:lnTo>
                  <a:lnTo>
                    <a:pt x="13327" y="5862"/>
                  </a:lnTo>
                  <a:lnTo>
                    <a:pt x="12675" y="5602"/>
                  </a:lnTo>
                  <a:lnTo>
                    <a:pt x="12022" y="5257"/>
                  </a:lnTo>
                  <a:lnTo>
                    <a:pt x="11705" y="5052"/>
                  </a:lnTo>
                  <a:lnTo>
                    <a:pt x="11398" y="4847"/>
                  </a:lnTo>
                  <a:lnTo>
                    <a:pt x="10801" y="4399"/>
                  </a:lnTo>
                  <a:lnTo>
                    <a:pt x="10513" y="4157"/>
                  </a:lnTo>
                  <a:lnTo>
                    <a:pt x="10252" y="3915"/>
                  </a:lnTo>
                  <a:lnTo>
                    <a:pt x="9739" y="3411"/>
                  </a:lnTo>
                  <a:lnTo>
                    <a:pt x="9264" y="2871"/>
                  </a:lnTo>
                  <a:lnTo>
                    <a:pt x="8826" y="2312"/>
                  </a:lnTo>
                  <a:lnTo>
                    <a:pt x="8630" y="2023"/>
                  </a:lnTo>
                  <a:lnTo>
                    <a:pt x="8341" y="1566"/>
                  </a:lnTo>
                  <a:lnTo>
                    <a:pt x="7884" y="634"/>
                  </a:lnTo>
                  <a:lnTo>
                    <a:pt x="7726" y="168"/>
                  </a:lnTo>
                  <a:lnTo>
                    <a:pt x="7689" y="94"/>
                  </a:lnTo>
                  <a:lnTo>
                    <a:pt x="7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0"/>
            <p:cNvSpPr/>
            <p:nvPr/>
          </p:nvSpPr>
          <p:spPr>
            <a:xfrm>
              <a:off x="5247582" y="1832927"/>
              <a:ext cx="223614" cy="1252706"/>
            </a:xfrm>
            <a:custGeom>
              <a:avLst/>
              <a:gdLst/>
              <a:ahLst/>
              <a:cxnLst/>
              <a:rect l="l" t="t" r="r" b="b"/>
              <a:pathLst>
                <a:path w="2973" h="16655" extrusionOk="0">
                  <a:moveTo>
                    <a:pt x="1761" y="1"/>
                  </a:moveTo>
                  <a:lnTo>
                    <a:pt x="1640" y="75"/>
                  </a:lnTo>
                  <a:lnTo>
                    <a:pt x="1594" y="150"/>
                  </a:lnTo>
                  <a:lnTo>
                    <a:pt x="1398" y="597"/>
                  </a:lnTo>
                  <a:lnTo>
                    <a:pt x="867" y="1492"/>
                  </a:lnTo>
                  <a:lnTo>
                    <a:pt x="531" y="1930"/>
                  </a:lnTo>
                  <a:lnTo>
                    <a:pt x="522" y="1930"/>
                  </a:lnTo>
                  <a:lnTo>
                    <a:pt x="0" y="13980"/>
                  </a:lnTo>
                  <a:lnTo>
                    <a:pt x="280" y="14641"/>
                  </a:lnTo>
                  <a:lnTo>
                    <a:pt x="708" y="15890"/>
                  </a:lnTo>
                  <a:lnTo>
                    <a:pt x="858" y="16468"/>
                  </a:lnTo>
                  <a:lnTo>
                    <a:pt x="895" y="16552"/>
                  </a:lnTo>
                  <a:lnTo>
                    <a:pt x="1016" y="16645"/>
                  </a:lnTo>
                  <a:lnTo>
                    <a:pt x="1174" y="16654"/>
                  </a:lnTo>
                  <a:lnTo>
                    <a:pt x="1305" y="16570"/>
                  </a:lnTo>
                  <a:lnTo>
                    <a:pt x="1342" y="16487"/>
                  </a:lnTo>
                  <a:lnTo>
                    <a:pt x="1547" y="15918"/>
                  </a:lnTo>
                  <a:lnTo>
                    <a:pt x="2106" y="14688"/>
                  </a:lnTo>
                  <a:lnTo>
                    <a:pt x="2451" y="14045"/>
                  </a:lnTo>
                  <a:lnTo>
                    <a:pt x="2973" y="2023"/>
                  </a:lnTo>
                  <a:lnTo>
                    <a:pt x="2684" y="1566"/>
                  </a:lnTo>
                  <a:lnTo>
                    <a:pt x="2227" y="634"/>
                  </a:lnTo>
                  <a:lnTo>
                    <a:pt x="2069" y="168"/>
                  </a:lnTo>
                  <a:lnTo>
                    <a:pt x="2032" y="94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0"/>
            <p:cNvSpPr/>
            <p:nvPr/>
          </p:nvSpPr>
          <p:spPr>
            <a:xfrm>
              <a:off x="5591690" y="2145595"/>
              <a:ext cx="110867" cy="495592"/>
            </a:xfrm>
            <a:custGeom>
              <a:avLst/>
              <a:gdLst/>
              <a:ahLst/>
              <a:cxnLst/>
              <a:rect l="l" t="t" r="r" b="b"/>
              <a:pathLst>
                <a:path w="1474" h="6589" extrusionOk="0">
                  <a:moveTo>
                    <a:pt x="281" y="0"/>
                  </a:moveTo>
                  <a:lnTo>
                    <a:pt x="1" y="6589"/>
                  </a:lnTo>
                  <a:lnTo>
                    <a:pt x="327" y="6151"/>
                  </a:lnTo>
                  <a:lnTo>
                    <a:pt x="663" y="5731"/>
                  </a:lnTo>
                  <a:lnTo>
                    <a:pt x="979" y="5340"/>
                  </a:lnTo>
                  <a:lnTo>
                    <a:pt x="1296" y="4977"/>
                  </a:lnTo>
                  <a:lnTo>
                    <a:pt x="1473" y="895"/>
                  </a:lnTo>
                  <a:lnTo>
                    <a:pt x="1166" y="690"/>
                  </a:lnTo>
                  <a:lnTo>
                    <a:pt x="569" y="2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0"/>
            <p:cNvSpPr/>
            <p:nvPr/>
          </p:nvSpPr>
          <p:spPr>
            <a:xfrm>
              <a:off x="5023215" y="2125212"/>
              <a:ext cx="108084" cy="495667"/>
            </a:xfrm>
            <a:custGeom>
              <a:avLst/>
              <a:gdLst/>
              <a:ahLst/>
              <a:cxnLst/>
              <a:rect l="l" t="t" r="r" b="b"/>
              <a:pathLst>
                <a:path w="1437" h="6590" extrusionOk="0">
                  <a:moveTo>
                    <a:pt x="1436" y="1"/>
                  </a:moveTo>
                  <a:lnTo>
                    <a:pt x="1129" y="215"/>
                  </a:lnTo>
                  <a:lnTo>
                    <a:pt x="504" y="607"/>
                  </a:lnTo>
                  <a:lnTo>
                    <a:pt x="178" y="784"/>
                  </a:lnTo>
                  <a:lnTo>
                    <a:pt x="1" y="4856"/>
                  </a:lnTo>
                  <a:lnTo>
                    <a:pt x="281" y="5238"/>
                  </a:lnTo>
                  <a:lnTo>
                    <a:pt x="541" y="5639"/>
                  </a:lnTo>
                  <a:lnTo>
                    <a:pt x="849" y="6105"/>
                  </a:lnTo>
                  <a:lnTo>
                    <a:pt x="1147" y="6590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0"/>
            <p:cNvSpPr/>
            <p:nvPr/>
          </p:nvSpPr>
          <p:spPr>
            <a:xfrm>
              <a:off x="5324677" y="2321522"/>
              <a:ext cx="51221" cy="688368"/>
            </a:xfrm>
            <a:custGeom>
              <a:avLst/>
              <a:gdLst/>
              <a:ahLst/>
              <a:cxnLst/>
              <a:rect l="l" t="t" r="r" b="b"/>
              <a:pathLst>
                <a:path w="681" h="9152" fill="none" extrusionOk="0">
                  <a:moveTo>
                    <a:pt x="103" y="9152"/>
                  </a:moveTo>
                  <a:lnTo>
                    <a:pt x="103" y="9152"/>
                  </a:lnTo>
                  <a:lnTo>
                    <a:pt x="103" y="9152"/>
                  </a:lnTo>
                  <a:lnTo>
                    <a:pt x="65" y="9142"/>
                  </a:lnTo>
                  <a:lnTo>
                    <a:pt x="10" y="9105"/>
                  </a:lnTo>
                  <a:lnTo>
                    <a:pt x="0" y="9040"/>
                  </a:lnTo>
                  <a:lnTo>
                    <a:pt x="149" y="6822"/>
                  </a:lnTo>
                  <a:lnTo>
                    <a:pt x="382" y="2311"/>
                  </a:lnTo>
                  <a:lnTo>
                    <a:pt x="476" y="0"/>
                  </a:lnTo>
                  <a:lnTo>
                    <a:pt x="578" y="0"/>
                  </a:lnTo>
                  <a:lnTo>
                    <a:pt x="681" y="0"/>
                  </a:lnTo>
                  <a:lnTo>
                    <a:pt x="587" y="2321"/>
                  </a:lnTo>
                  <a:lnTo>
                    <a:pt x="354" y="6841"/>
                  </a:lnTo>
                  <a:lnTo>
                    <a:pt x="205" y="9049"/>
                  </a:lnTo>
                  <a:lnTo>
                    <a:pt x="196" y="9087"/>
                  </a:lnTo>
                  <a:lnTo>
                    <a:pt x="140" y="9142"/>
                  </a:lnTo>
                  <a:lnTo>
                    <a:pt x="103" y="9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0"/>
            <p:cNvSpPr/>
            <p:nvPr/>
          </p:nvSpPr>
          <p:spPr>
            <a:xfrm>
              <a:off x="5361081" y="2224796"/>
              <a:ext cx="18352" cy="82060"/>
            </a:xfrm>
            <a:custGeom>
              <a:avLst/>
              <a:gdLst/>
              <a:ahLst/>
              <a:cxnLst/>
              <a:rect l="l" t="t" r="r" b="b"/>
              <a:pathLst>
                <a:path w="244" h="1091" fill="none" extrusionOk="0">
                  <a:moveTo>
                    <a:pt x="197" y="1090"/>
                  </a:moveTo>
                  <a:lnTo>
                    <a:pt x="103" y="1081"/>
                  </a:lnTo>
                  <a:lnTo>
                    <a:pt x="1" y="1081"/>
                  </a:lnTo>
                  <a:lnTo>
                    <a:pt x="20" y="541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103" y="0"/>
                  </a:lnTo>
                  <a:lnTo>
                    <a:pt x="169" y="9"/>
                  </a:lnTo>
                  <a:lnTo>
                    <a:pt x="243" y="9"/>
                  </a:lnTo>
                  <a:lnTo>
                    <a:pt x="225" y="550"/>
                  </a:lnTo>
                  <a:lnTo>
                    <a:pt x="197" y="1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0"/>
            <p:cNvSpPr/>
            <p:nvPr/>
          </p:nvSpPr>
          <p:spPr>
            <a:xfrm>
              <a:off x="5696164" y="2337618"/>
              <a:ext cx="122751" cy="34448"/>
            </a:xfrm>
            <a:custGeom>
              <a:avLst/>
              <a:gdLst/>
              <a:ahLst/>
              <a:cxnLst/>
              <a:rect l="l" t="t" r="r" b="b"/>
              <a:pathLst>
                <a:path w="1632" h="458" fill="none" extrusionOk="0">
                  <a:moveTo>
                    <a:pt x="1529" y="457"/>
                  </a:moveTo>
                  <a:lnTo>
                    <a:pt x="1520" y="457"/>
                  </a:lnTo>
                  <a:lnTo>
                    <a:pt x="1501" y="457"/>
                  </a:lnTo>
                  <a:lnTo>
                    <a:pt x="755" y="317"/>
                  </a:lnTo>
                  <a:lnTo>
                    <a:pt x="1" y="206"/>
                  </a:lnTo>
                  <a:lnTo>
                    <a:pt x="10" y="1"/>
                  </a:lnTo>
                  <a:lnTo>
                    <a:pt x="783" y="122"/>
                  </a:lnTo>
                  <a:lnTo>
                    <a:pt x="1548" y="261"/>
                  </a:lnTo>
                  <a:lnTo>
                    <a:pt x="1585" y="271"/>
                  </a:lnTo>
                  <a:lnTo>
                    <a:pt x="1631" y="336"/>
                  </a:lnTo>
                  <a:lnTo>
                    <a:pt x="1622" y="373"/>
                  </a:lnTo>
                  <a:lnTo>
                    <a:pt x="1613" y="411"/>
                  </a:lnTo>
                  <a:lnTo>
                    <a:pt x="1557" y="457"/>
                  </a:lnTo>
                  <a:lnTo>
                    <a:pt x="1529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0"/>
            <p:cNvSpPr/>
            <p:nvPr/>
          </p:nvSpPr>
          <p:spPr>
            <a:xfrm>
              <a:off x="5456454" y="2310992"/>
              <a:ext cx="148625" cy="29484"/>
            </a:xfrm>
            <a:custGeom>
              <a:avLst/>
              <a:gdLst/>
              <a:ahLst/>
              <a:cxnLst/>
              <a:rect l="l" t="t" r="r" b="b"/>
              <a:pathLst>
                <a:path w="1976" h="392" fill="none" extrusionOk="0">
                  <a:moveTo>
                    <a:pt x="1967" y="392"/>
                  </a:moveTo>
                  <a:lnTo>
                    <a:pt x="988" y="289"/>
                  </a:lnTo>
                  <a:lnTo>
                    <a:pt x="0" y="205"/>
                  </a:lnTo>
                  <a:lnTo>
                    <a:pt x="10" y="0"/>
                  </a:lnTo>
                  <a:lnTo>
                    <a:pt x="997" y="84"/>
                  </a:lnTo>
                  <a:lnTo>
                    <a:pt x="1976" y="187"/>
                  </a:lnTo>
                  <a:lnTo>
                    <a:pt x="1967" y="3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0"/>
            <p:cNvSpPr/>
            <p:nvPr/>
          </p:nvSpPr>
          <p:spPr>
            <a:xfrm>
              <a:off x="4908964" y="2308209"/>
              <a:ext cx="122074" cy="23166"/>
            </a:xfrm>
            <a:custGeom>
              <a:avLst/>
              <a:gdLst/>
              <a:ahLst/>
              <a:cxnLst/>
              <a:rect l="l" t="t" r="r" b="b"/>
              <a:pathLst>
                <a:path w="1623" h="308" fill="none" extrusionOk="0">
                  <a:moveTo>
                    <a:pt x="103" y="308"/>
                  </a:moveTo>
                  <a:lnTo>
                    <a:pt x="75" y="308"/>
                  </a:lnTo>
                  <a:lnTo>
                    <a:pt x="57" y="308"/>
                  </a:lnTo>
                  <a:lnTo>
                    <a:pt x="10" y="270"/>
                  </a:lnTo>
                  <a:lnTo>
                    <a:pt x="1" y="214"/>
                  </a:lnTo>
                  <a:lnTo>
                    <a:pt x="1" y="177"/>
                  </a:lnTo>
                  <a:lnTo>
                    <a:pt x="57" y="121"/>
                  </a:lnTo>
                  <a:lnTo>
                    <a:pt x="94" y="112"/>
                  </a:lnTo>
                  <a:lnTo>
                    <a:pt x="858" y="47"/>
                  </a:lnTo>
                  <a:lnTo>
                    <a:pt x="1622" y="0"/>
                  </a:lnTo>
                  <a:lnTo>
                    <a:pt x="1613" y="205"/>
                  </a:lnTo>
                  <a:lnTo>
                    <a:pt x="868" y="252"/>
                  </a:lnTo>
                  <a:lnTo>
                    <a:pt x="113" y="308"/>
                  </a:lnTo>
                  <a:lnTo>
                    <a:pt x="103" y="308"/>
                  </a:lnTo>
                  <a:lnTo>
                    <a:pt x="103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0"/>
            <p:cNvSpPr/>
            <p:nvPr/>
          </p:nvSpPr>
          <p:spPr>
            <a:xfrm>
              <a:off x="5122800" y="2303245"/>
              <a:ext cx="150054" cy="16923"/>
            </a:xfrm>
            <a:custGeom>
              <a:avLst/>
              <a:gdLst/>
              <a:ahLst/>
              <a:cxnLst/>
              <a:rect l="l" t="t" r="r" b="b"/>
              <a:pathLst>
                <a:path w="1995" h="225" fill="none" extrusionOk="0">
                  <a:moveTo>
                    <a:pt x="0" y="225"/>
                  </a:moveTo>
                  <a:lnTo>
                    <a:pt x="10" y="20"/>
                  </a:lnTo>
                  <a:lnTo>
                    <a:pt x="662" y="1"/>
                  </a:lnTo>
                  <a:lnTo>
                    <a:pt x="1314" y="1"/>
                  </a:lnTo>
                  <a:lnTo>
                    <a:pt x="1659" y="1"/>
                  </a:lnTo>
                  <a:lnTo>
                    <a:pt x="1995" y="1"/>
                  </a:lnTo>
                  <a:lnTo>
                    <a:pt x="1985" y="206"/>
                  </a:lnTo>
                  <a:lnTo>
                    <a:pt x="1650" y="206"/>
                  </a:lnTo>
                  <a:lnTo>
                    <a:pt x="1314" y="197"/>
                  </a:lnTo>
                  <a:lnTo>
                    <a:pt x="662" y="206"/>
                  </a:lnTo>
                  <a:lnTo>
                    <a:pt x="0" y="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0"/>
            <p:cNvSpPr/>
            <p:nvPr/>
          </p:nvSpPr>
          <p:spPr>
            <a:xfrm>
              <a:off x="4827657" y="2273159"/>
              <a:ext cx="16246" cy="13388"/>
            </a:xfrm>
            <a:custGeom>
              <a:avLst/>
              <a:gdLst/>
              <a:ahLst/>
              <a:cxnLst/>
              <a:rect l="l" t="t" r="r" b="b"/>
              <a:pathLst>
                <a:path w="216" h="178" fill="none" extrusionOk="0">
                  <a:moveTo>
                    <a:pt x="215" y="177"/>
                  </a:moveTo>
                  <a:lnTo>
                    <a:pt x="122" y="93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1" y="0"/>
                  </a:lnTo>
                  <a:lnTo>
                    <a:pt x="10" y="9"/>
                  </a:lnTo>
                  <a:lnTo>
                    <a:pt x="19" y="19"/>
                  </a:lnTo>
                  <a:lnTo>
                    <a:pt x="113" y="93"/>
                  </a:lnTo>
                  <a:lnTo>
                    <a:pt x="215" y="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0"/>
            <p:cNvSpPr/>
            <p:nvPr/>
          </p:nvSpPr>
          <p:spPr>
            <a:xfrm>
              <a:off x="5588907" y="2123106"/>
              <a:ext cx="209699" cy="141028"/>
            </a:xfrm>
            <a:custGeom>
              <a:avLst/>
              <a:gdLst/>
              <a:ahLst/>
              <a:cxnLst/>
              <a:rect l="l" t="t" r="r" b="b"/>
              <a:pathLst>
                <a:path w="2788" h="1875" extrusionOk="0">
                  <a:moveTo>
                    <a:pt x="1" y="1"/>
                  </a:moveTo>
                  <a:lnTo>
                    <a:pt x="159" y="150"/>
                  </a:lnTo>
                  <a:lnTo>
                    <a:pt x="318" y="299"/>
                  </a:lnTo>
                  <a:lnTo>
                    <a:pt x="606" y="541"/>
                  </a:lnTo>
                  <a:lnTo>
                    <a:pt x="845" y="720"/>
                  </a:lnTo>
                  <a:lnTo>
                    <a:pt x="746" y="644"/>
                  </a:lnTo>
                  <a:lnTo>
                    <a:pt x="364" y="336"/>
                  </a:lnTo>
                  <a:lnTo>
                    <a:pt x="1" y="1"/>
                  </a:lnTo>
                  <a:close/>
                  <a:moveTo>
                    <a:pt x="845" y="720"/>
                  </a:moveTo>
                  <a:lnTo>
                    <a:pt x="1240" y="1026"/>
                  </a:lnTo>
                  <a:lnTo>
                    <a:pt x="1478" y="1172"/>
                  </a:lnTo>
                  <a:lnTo>
                    <a:pt x="1203" y="989"/>
                  </a:lnTo>
                  <a:lnTo>
                    <a:pt x="845" y="720"/>
                  </a:lnTo>
                  <a:close/>
                  <a:moveTo>
                    <a:pt x="1478" y="1172"/>
                  </a:moveTo>
                  <a:lnTo>
                    <a:pt x="1510" y="1194"/>
                  </a:lnTo>
                  <a:lnTo>
                    <a:pt x="1827" y="1389"/>
                  </a:lnTo>
                  <a:lnTo>
                    <a:pt x="1862" y="1408"/>
                  </a:lnTo>
                  <a:lnTo>
                    <a:pt x="1478" y="1172"/>
                  </a:lnTo>
                  <a:close/>
                  <a:moveTo>
                    <a:pt x="1862" y="1408"/>
                  </a:moveTo>
                  <a:lnTo>
                    <a:pt x="2014" y="1501"/>
                  </a:lnTo>
                  <a:lnTo>
                    <a:pt x="2342" y="1665"/>
                  </a:lnTo>
                  <a:lnTo>
                    <a:pt x="1862" y="1408"/>
                  </a:lnTo>
                  <a:close/>
                  <a:moveTo>
                    <a:pt x="2342" y="1665"/>
                  </a:moveTo>
                  <a:lnTo>
                    <a:pt x="2470" y="1734"/>
                  </a:lnTo>
                  <a:lnTo>
                    <a:pt x="2787" y="1874"/>
                  </a:lnTo>
                  <a:lnTo>
                    <a:pt x="2536" y="1762"/>
                  </a:lnTo>
                  <a:lnTo>
                    <a:pt x="2342" y="1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0"/>
            <p:cNvSpPr/>
            <p:nvPr/>
          </p:nvSpPr>
          <p:spPr>
            <a:xfrm>
              <a:off x="4823444" y="2247210"/>
              <a:ext cx="6393" cy="7747"/>
            </a:xfrm>
            <a:custGeom>
              <a:avLst/>
              <a:gdLst/>
              <a:ahLst/>
              <a:cxnLst/>
              <a:rect l="l" t="t" r="r" b="b"/>
              <a:pathLst>
                <a:path w="85" h="103" extrusionOk="0">
                  <a:moveTo>
                    <a:pt x="1" y="103"/>
                  </a:moveTo>
                  <a:lnTo>
                    <a:pt x="29" y="38"/>
                  </a:lnTo>
                  <a:lnTo>
                    <a:pt x="85" y="0"/>
                  </a:lnTo>
                  <a:lnTo>
                    <a:pt x="29" y="38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0"/>
            <p:cNvSpPr/>
            <p:nvPr/>
          </p:nvSpPr>
          <p:spPr>
            <a:xfrm>
              <a:off x="5052700" y="1984334"/>
              <a:ext cx="229255" cy="191422"/>
            </a:xfrm>
            <a:custGeom>
              <a:avLst/>
              <a:gdLst/>
              <a:ahLst/>
              <a:cxnLst/>
              <a:rect l="l" t="t" r="r" b="b"/>
              <a:pathLst>
                <a:path w="3048" h="2545" extrusionOk="0">
                  <a:moveTo>
                    <a:pt x="3048" y="1"/>
                  </a:moveTo>
                  <a:lnTo>
                    <a:pt x="2833" y="252"/>
                  </a:lnTo>
                  <a:lnTo>
                    <a:pt x="2648" y="453"/>
                  </a:lnTo>
                  <a:lnTo>
                    <a:pt x="2805" y="289"/>
                  </a:lnTo>
                  <a:lnTo>
                    <a:pt x="3048" y="1"/>
                  </a:lnTo>
                  <a:close/>
                  <a:moveTo>
                    <a:pt x="2648" y="453"/>
                  </a:moveTo>
                  <a:lnTo>
                    <a:pt x="2274" y="839"/>
                  </a:lnTo>
                  <a:lnTo>
                    <a:pt x="2209" y="901"/>
                  </a:lnTo>
                  <a:lnTo>
                    <a:pt x="2367" y="755"/>
                  </a:lnTo>
                  <a:lnTo>
                    <a:pt x="2648" y="453"/>
                  </a:lnTo>
                  <a:close/>
                  <a:moveTo>
                    <a:pt x="2209" y="901"/>
                  </a:moveTo>
                  <a:lnTo>
                    <a:pt x="1841" y="1237"/>
                  </a:lnTo>
                  <a:lnTo>
                    <a:pt x="1985" y="1110"/>
                  </a:lnTo>
                  <a:lnTo>
                    <a:pt x="2209" y="901"/>
                  </a:lnTo>
                  <a:close/>
                  <a:moveTo>
                    <a:pt x="1841" y="1237"/>
                  </a:moveTo>
                  <a:lnTo>
                    <a:pt x="1669" y="1389"/>
                  </a:lnTo>
                  <a:lnTo>
                    <a:pt x="988" y="1911"/>
                  </a:lnTo>
                  <a:lnTo>
                    <a:pt x="873" y="1992"/>
                  </a:lnTo>
                  <a:lnTo>
                    <a:pt x="1044" y="1874"/>
                  </a:lnTo>
                  <a:lnTo>
                    <a:pt x="1603" y="1454"/>
                  </a:lnTo>
                  <a:lnTo>
                    <a:pt x="1841" y="1237"/>
                  </a:lnTo>
                  <a:close/>
                  <a:moveTo>
                    <a:pt x="873" y="1992"/>
                  </a:moveTo>
                  <a:lnTo>
                    <a:pt x="600" y="2181"/>
                  </a:lnTo>
                  <a:lnTo>
                    <a:pt x="643" y="2153"/>
                  </a:lnTo>
                  <a:lnTo>
                    <a:pt x="873" y="1992"/>
                  </a:lnTo>
                  <a:close/>
                  <a:moveTo>
                    <a:pt x="600" y="2181"/>
                  </a:moveTo>
                  <a:lnTo>
                    <a:pt x="399" y="2307"/>
                  </a:lnTo>
                  <a:lnTo>
                    <a:pt x="399" y="2307"/>
                  </a:lnTo>
                  <a:lnTo>
                    <a:pt x="532" y="2228"/>
                  </a:lnTo>
                  <a:lnTo>
                    <a:pt x="600" y="2181"/>
                  </a:lnTo>
                  <a:close/>
                  <a:moveTo>
                    <a:pt x="399" y="2307"/>
                  </a:moveTo>
                  <a:lnTo>
                    <a:pt x="0" y="2545"/>
                  </a:lnTo>
                  <a:lnTo>
                    <a:pt x="317" y="2358"/>
                  </a:lnTo>
                  <a:lnTo>
                    <a:pt x="399" y="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0"/>
            <p:cNvSpPr/>
            <p:nvPr/>
          </p:nvSpPr>
          <p:spPr>
            <a:xfrm>
              <a:off x="5460666" y="1985011"/>
              <a:ext cx="449334" cy="349900"/>
            </a:xfrm>
            <a:custGeom>
              <a:avLst/>
              <a:gdLst/>
              <a:ahLst/>
              <a:cxnLst/>
              <a:rect l="l" t="t" r="r" b="b"/>
              <a:pathLst>
                <a:path w="5974" h="4652" fill="none" extrusionOk="0">
                  <a:moveTo>
                    <a:pt x="5610" y="4651"/>
                  </a:moveTo>
                  <a:lnTo>
                    <a:pt x="5107" y="4409"/>
                  </a:lnTo>
                  <a:lnTo>
                    <a:pt x="3886" y="3971"/>
                  </a:lnTo>
                  <a:lnTo>
                    <a:pt x="3178" y="3785"/>
                  </a:lnTo>
                  <a:lnTo>
                    <a:pt x="3215" y="3030"/>
                  </a:lnTo>
                  <a:lnTo>
                    <a:pt x="2908" y="2825"/>
                  </a:lnTo>
                  <a:lnTo>
                    <a:pt x="2311" y="2377"/>
                  </a:lnTo>
                  <a:lnTo>
                    <a:pt x="2023" y="2135"/>
                  </a:lnTo>
                  <a:lnTo>
                    <a:pt x="1967" y="3533"/>
                  </a:lnTo>
                  <a:lnTo>
                    <a:pt x="1016" y="3384"/>
                  </a:lnTo>
                  <a:lnTo>
                    <a:pt x="0" y="3272"/>
                  </a:lnTo>
                  <a:lnTo>
                    <a:pt x="140" y="1"/>
                  </a:lnTo>
                  <a:lnTo>
                    <a:pt x="373" y="346"/>
                  </a:lnTo>
                  <a:lnTo>
                    <a:pt x="895" y="998"/>
                  </a:lnTo>
                  <a:lnTo>
                    <a:pt x="1184" y="1315"/>
                  </a:lnTo>
                  <a:lnTo>
                    <a:pt x="1435" y="1585"/>
                  </a:lnTo>
                  <a:lnTo>
                    <a:pt x="1706" y="1837"/>
                  </a:lnTo>
                  <a:lnTo>
                    <a:pt x="1864" y="1986"/>
                  </a:lnTo>
                  <a:lnTo>
                    <a:pt x="2023" y="2135"/>
                  </a:lnTo>
                  <a:lnTo>
                    <a:pt x="2311" y="2377"/>
                  </a:lnTo>
                  <a:lnTo>
                    <a:pt x="2908" y="2825"/>
                  </a:lnTo>
                  <a:lnTo>
                    <a:pt x="3215" y="3030"/>
                  </a:lnTo>
                  <a:lnTo>
                    <a:pt x="3532" y="3225"/>
                  </a:lnTo>
                  <a:lnTo>
                    <a:pt x="4175" y="3570"/>
                  </a:lnTo>
                  <a:lnTo>
                    <a:pt x="4492" y="3710"/>
                  </a:lnTo>
                  <a:lnTo>
                    <a:pt x="4818" y="3831"/>
                  </a:lnTo>
                  <a:lnTo>
                    <a:pt x="5461" y="4008"/>
                  </a:lnTo>
                  <a:lnTo>
                    <a:pt x="5769" y="4055"/>
                  </a:lnTo>
                  <a:lnTo>
                    <a:pt x="5834" y="4064"/>
                  </a:lnTo>
                  <a:lnTo>
                    <a:pt x="5937" y="4148"/>
                  </a:lnTo>
                  <a:lnTo>
                    <a:pt x="5974" y="4269"/>
                  </a:lnTo>
                  <a:lnTo>
                    <a:pt x="5946" y="4390"/>
                  </a:lnTo>
                  <a:lnTo>
                    <a:pt x="5899" y="4437"/>
                  </a:lnTo>
                  <a:lnTo>
                    <a:pt x="5881" y="4456"/>
                  </a:lnTo>
                  <a:lnTo>
                    <a:pt x="5862" y="4474"/>
                  </a:lnTo>
                  <a:lnTo>
                    <a:pt x="5741" y="4558"/>
                  </a:lnTo>
                  <a:lnTo>
                    <a:pt x="5610" y="4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0"/>
            <p:cNvSpPr/>
            <p:nvPr/>
          </p:nvSpPr>
          <p:spPr>
            <a:xfrm>
              <a:off x="4822768" y="2184105"/>
              <a:ext cx="213836" cy="104549"/>
            </a:xfrm>
            <a:custGeom>
              <a:avLst/>
              <a:gdLst/>
              <a:ahLst/>
              <a:cxnLst/>
              <a:rect l="l" t="t" r="r" b="b"/>
              <a:pathLst>
                <a:path w="2843" h="1390" fill="none" extrusionOk="0">
                  <a:moveTo>
                    <a:pt x="308" y="1389"/>
                  </a:moveTo>
                  <a:lnTo>
                    <a:pt x="289" y="1371"/>
                  </a:lnTo>
                  <a:lnTo>
                    <a:pt x="280" y="1361"/>
                  </a:lnTo>
                  <a:lnTo>
                    <a:pt x="178" y="1277"/>
                  </a:lnTo>
                  <a:lnTo>
                    <a:pt x="84" y="1203"/>
                  </a:lnTo>
                  <a:lnTo>
                    <a:pt x="75" y="1193"/>
                  </a:lnTo>
                  <a:lnTo>
                    <a:pt x="66" y="1184"/>
                  </a:lnTo>
                  <a:lnTo>
                    <a:pt x="19" y="1128"/>
                  </a:lnTo>
                  <a:lnTo>
                    <a:pt x="1" y="998"/>
                  </a:lnTo>
                  <a:lnTo>
                    <a:pt x="10" y="942"/>
                  </a:lnTo>
                  <a:lnTo>
                    <a:pt x="38" y="877"/>
                  </a:lnTo>
                  <a:lnTo>
                    <a:pt x="94" y="839"/>
                  </a:lnTo>
                  <a:lnTo>
                    <a:pt x="150" y="802"/>
                  </a:lnTo>
                  <a:lnTo>
                    <a:pt x="224" y="793"/>
                  </a:lnTo>
                  <a:lnTo>
                    <a:pt x="532" y="774"/>
                  </a:lnTo>
                  <a:lnTo>
                    <a:pt x="1166" y="662"/>
                  </a:lnTo>
                  <a:lnTo>
                    <a:pt x="1827" y="457"/>
                  </a:lnTo>
                  <a:lnTo>
                    <a:pt x="2508" y="178"/>
                  </a:lnTo>
                  <a:lnTo>
                    <a:pt x="2843" y="1"/>
                  </a:lnTo>
                  <a:lnTo>
                    <a:pt x="2815" y="746"/>
                  </a:lnTo>
                  <a:lnTo>
                    <a:pt x="2088" y="867"/>
                  </a:lnTo>
                  <a:lnTo>
                    <a:pt x="830" y="1184"/>
                  </a:lnTo>
                  <a:lnTo>
                    <a:pt x="308" y="1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0"/>
            <p:cNvSpPr/>
            <p:nvPr/>
          </p:nvSpPr>
          <p:spPr>
            <a:xfrm>
              <a:off x="5052700" y="1978016"/>
              <a:ext cx="234144" cy="251068"/>
            </a:xfrm>
            <a:custGeom>
              <a:avLst/>
              <a:gdLst/>
              <a:ahLst/>
              <a:cxnLst/>
              <a:rect l="l" t="t" r="r" b="b"/>
              <a:pathLst>
                <a:path w="3113" h="3338" fill="none" extrusionOk="0">
                  <a:moveTo>
                    <a:pt x="988" y="3337"/>
                  </a:moveTo>
                  <a:lnTo>
                    <a:pt x="1044" y="1958"/>
                  </a:lnTo>
                  <a:lnTo>
                    <a:pt x="532" y="2312"/>
                  </a:lnTo>
                  <a:lnTo>
                    <a:pt x="0" y="2629"/>
                  </a:lnTo>
                  <a:lnTo>
                    <a:pt x="0" y="2629"/>
                  </a:lnTo>
                  <a:lnTo>
                    <a:pt x="532" y="2312"/>
                  </a:lnTo>
                  <a:lnTo>
                    <a:pt x="1044" y="1958"/>
                  </a:lnTo>
                  <a:lnTo>
                    <a:pt x="1603" y="1538"/>
                  </a:lnTo>
                  <a:lnTo>
                    <a:pt x="2367" y="839"/>
                  </a:lnTo>
                  <a:lnTo>
                    <a:pt x="2833" y="336"/>
                  </a:lnTo>
                  <a:lnTo>
                    <a:pt x="3048" y="85"/>
                  </a:lnTo>
                  <a:lnTo>
                    <a:pt x="3085" y="38"/>
                  </a:lnTo>
                  <a:lnTo>
                    <a:pt x="3113" y="1"/>
                  </a:lnTo>
                  <a:lnTo>
                    <a:pt x="2973" y="3253"/>
                  </a:lnTo>
                  <a:lnTo>
                    <a:pt x="1948" y="3272"/>
                  </a:lnTo>
                  <a:lnTo>
                    <a:pt x="988" y="3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0"/>
            <p:cNvSpPr/>
            <p:nvPr/>
          </p:nvSpPr>
          <p:spPr>
            <a:xfrm>
              <a:off x="5608538" y="2145595"/>
              <a:ext cx="94019" cy="124105"/>
            </a:xfrm>
            <a:custGeom>
              <a:avLst/>
              <a:gdLst/>
              <a:ahLst/>
              <a:cxnLst/>
              <a:rect l="l" t="t" r="r" b="b"/>
              <a:pathLst>
                <a:path w="1250" h="1650" extrusionOk="0">
                  <a:moveTo>
                    <a:pt x="57" y="0"/>
                  </a:moveTo>
                  <a:lnTo>
                    <a:pt x="1" y="1398"/>
                  </a:lnTo>
                  <a:lnTo>
                    <a:pt x="625" y="1519"/>
                  </a:lnTo>
                  <a:lnTo>
                    <a:pt x="1212" y="1650"/>
                  </a:lnTo>
                  <a:lnTo>
                    <a:pt x="1249" y="895"/>
                  </a:lnTo>
                  <a:lnTo>
                    <a:pt x="942" y="690"/>
                  </a:lnTo>
                  <a:lnTo>
                    <a:pt x="345" y="24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0"/>
            <p:cNvSpPr/>
            <p:nvPr/>
          </p:nvSpPr>
          <p:spPr>
            <a:xfrm>
              <a:off x="5034498" y="2125212"/>
              <a:ext cx="96802" cy="115079"/>
            </a:xfrm>
            <a:custGeom>
              <a:avLst/>
              <a:gdLst/>
              <a:ahLst/>
              <a:cxnLst/>
              <a:rect l="l" t="t" r="r" b="b"/>
              <a:pathLst>
                <a:path w="1287" h="1530" extrusionOk="0">
                  <a:moveTo>
                    <a:pt x="1286" y="1"/>
                  </a:moveTo>
                  <a:lnTo>
                    <a:pt x="774" y="355"/>
                  </a:lnTo>
                  <a:lnTo>
                    <a:pt x="242" y="672"/>
                  </a:lnTo>
                  <a:lnTo>
                    <a:pt x="131" y="728"/>
                  </a:lnTo>
                  <a:lnTo>
                    <a:pt x="28" y="784"/>
                  </a:lnTo>
                  <a:lnTo>
                    <a:pt x="0" y="1529"/>
                  </a:lnTo>
                  <a:lnTo>
                    <a:pt x="596" y="1445"/>
                  </a:lnTo>
                  <a:lnTo>
                    <a:pt x="1230" y="1380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0"/>
            <p:cNvSpPr/>
            <p:nvPr/>
          </p:nvSpPr>
          <p:spPr>
            <a:xfrm>
              <a:off x="4992377" y="3164079"/>
              <a:ext cx="341476" cy="216619"/>
            </a:xfrm>
            <a:custGeom>
              <a:avLst/>
              <a:gdLst/>
              <a:ahLst/>
              <a:cxnLst/>
              <a:rect l="l" t="t" r="r" b="b"/>
              <a:pathLst>
                <a:path w="4540" h="2880" extrusionOk="0">
                  <a:moveTo>
                    <a:pt x="4437" y="0"/>
                  </a:moveTo>
                  <a:lnTo>
                    <a:pt x="4213" y="289"/>
                  </a:lnTo>
                  <a:lnTo>
                    <a:pt x="3617" y="829"/>
                  </a:lnTo>
                  <a:lnTo>
                    <a:pt x="2918" y="1333"/>
                  </a:lnTo>
                  <a:lnTo>
                    <a:pt x="2182" y="1771"/>
                  </a:lnTo>
                  <a:lnTo>
                    <a:pt x="1110" y="2302"/>
                  </a:lnTo>
                  <a:lnTo>
                    <a:pt x="122" y="2721"/>
                  </a:lnTo>
                  <a:lnTo>
                    <a:pt x="1" y="2759"/>
                  </a:lnTo>
                  <a:lnTo>
                    <a:pt x="47" y="2880"/>
                  </a:lnTo>
                  <a:lnTo>
                    <a:pt x="197" y="2824"/>
                  </a:lnTo>
                  <a:lnTo>
                    <a:pt x="1212" y="2404"/>
                  </a:lnTo>
                  <a:lnTo>
                    <a:pt x="2284" y="1864"/>
                  </a:lnTo>
                  <a:lnTo>
                    <a:pt x="3020" y="1426"/>
                  </a:lnTo>
                  <a:lnTo>
                    <a:pt x="3719" y="923"/>
                  </a:lnTo>
                  <a:lnTo>
                    <a:pt x="4316" y="363"/>
                  </a:lnTo>
                  <a:lnTo>
                    <a:pt x="4539" y="7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0"/>
            <p:cNvSpPr/>
            <p:nvPr/>
          </p:nvSpPr>
          <p:spPr>
            <a:xfrm>
              <a:off x="5042170" y="3130383"/>
              <a:ext cx="267841" cy="171791"/>
            </a:xfrm>
            <a:custGeom>
              <a:avLst/>
              <a:gdLst/>
              <a:ahLst/>
              <a:cxnLst/>
              <a:rect l="l" t="t" r="r" b="b"/>
              <a:pathLst>
                <a:path w="3561" h="2284" extrusionOk="0">
                  <a:moveTo>
                    <a:pt x="3458" y="1"/>
                  </a:moveTo>
                  <a:lnTo>
                    <a:pt x="3244" y="290"/>
                  </a:lnTo>
                  <a:lnTo>
                    <a:pt x="2731" y="784"/>
                  </a:lnTo>
                  <a:lnTo>
                    <a:pt x="2172" y="1194"/>
                  </a:lnTo>
                  <a:lnTo>
                    <a:pt x="1594" y="1529"/>
                  </a:lnTo>
                  <a:lnTo>
                    <a:pt x="793" y="1893"/>
                  </a:lnTo>
                  <a:lnTo>
                    <a:pt x="84" y="2135"/>
                  </a:lnTo>
                  <a:lnTo>
                    <a:pt x="1" y="2153"/>
                  </a:lnTo>
                  <a:lnTo>
                    <a:pt x="29" y="2284"/>
                  </a:lnTo>
                  <a:lnTo>
                    <a:pt x="112" y="2256"/>
                  </a:lnTo>
                  <a:lnTo>
                    <a:pt x="839" y="2014"/>
                  </a:lnTo>
                  <a:lnTo>
                    <a:pt x="1659" y="1641"/>
                  </a:lnTo>
                  <a:lnTo>
                    <a:pt x="2247" y="1296"/>
                  </a:lnTo>
                  <a:lnTo>
                    <a:pt x="2815" y="877"/>
                  </a:lnTo>
                  <a:lnTo>
                    <a:pt x="3337" y="373"/>
                  </a:lnTo>
                  <a:lnTo>
                    <a:pt x="3561" y="75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0"/>
            <p:cNvSpPr/>
            <p:nvPr/>
          </p:nvSpPr>
          <p:spPr>
            <a:xfrm>
              <a:off x="5096174" y="3180852"/>
              <a:ext cx="301462" cy="218123"/>
            </a:xfrm>
            <a:custGeom>
              <a:avLst/>
              <a:gdLst/>
              <a:ahLst/>
              <a:cxnLst/>
              <a:rect l="l" t="t" r="r" b="b"/>
              <a:pathLst>
                <a:path w="4008" h="2900" extrusionOk="0">
                  <a:moveTo>
                    <a:pt x="3905" y="1"/>
                  </a:moveTo>
                  <a:lnTo>
                    <a:pt x="3681" y="290"/>
                  </a:lnTo>
                  <a:lnTo>
                    <a:pt x="3131" y="839"/>
                  </a:lnTo>
                  <a:lnTo>
                    <a:pt x="2507" y="1343"/>
                  </a:lnTo>
                  <a:lnTo>
                    <a:pt x="1864" y="1781"/>
                  </a:lnTo>
                  <a:lnTo>
                    <a:pt x="364" y="2619"/>
                  </a:lnTo>
                  <a:lnTo>
                    <a:pt x="0" y="2778"/>
                  </a:lnTo>
                  <a:lnTo>
                    <a:pt x="56" y="2899"/>
                  </a:lnTo>
                  <a:lnTo>
                    <a:pt x="420" y="2741"/>
                  </a:lnTo>
                  <a:lnTo>
                    <a:pt x="1939" y="1883"/>
                  </a:lnTo>
                  <a:lnTo>
                    <a:pt x="2591" y="1436"/>
                  </a:lnTo>
                  <a:lnTo>
                    <a:pt x="3225" y="933"/>
                  </a:lnTo>
                  <a:lnTo>
                    <a:pt x="3784" y="373"/>
                  </a:lnTo>
                  <a:lnTo>
                    <a:pt x="4007" y="75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0"/>
            <p:cNvSpPr/>
            <p:nvPr/>
          </p:nvSpPr>
          <p:spPr>
            <a:xfrm>
              <a:off x="5009225" y="3250275"/>
              <a:ext cx="85595" cy="85595"/>
            </a:xfrm>
            <a:custGeom>
              <a:avLst/>
              <a:gdLst/>
              <a:ahLst/>
              <a:cxnLst/>
              <a:rect l="l" t="t" r="r" b="b"/>
              <a:pathLst>
                <a:path w="1138" h="1138" extrusionOk="0">
                  <a:moveTo>
                    <a:pt x="578" y="0"/>
                  </a:moveTo>
                  <a:lnTo>
                    <a:pt x="364" y="38"/>
                  </a:lnTo>
                  <a:lnTo>
                    <a:pt x="261" y="94"/>
                  </a:lnTo>
                  <a:lnTo>
                    <a:pt x="168" y="159"/>
                  </a:lnTo>
                  <a:lnTo>
                    <a:pt x="47" y="336"/>
                  </a:lnTo>
                  <a:lnTo>
                    <a:pt x="1" y="550"/>
                  </a:lnTo>
                  <a:lnTo>
                    <a:pt x="38" y="774"/>
                  </a:lnTo>
                  <a:lnTo>
                    <a:pt x="84" y="867"/>
                  </a:lnTo>
                  <a:lnTo>
                    <a:pt x="159" y="960"/>
                  </a:lnTo>
                  <a:lnTo>
                    <a:pt x="336" y="1091"/>
                  </a:lnTo>
                  <a:lnTo>
                    <a:pt x="550" y="1137"/>
                  </a:lnTo>
                  <a:lnTo>
                    <a:pt x="765" y="1100"/>
                  </a:lnTo>
                  <a:lnTo>
                    <a:pt x="867" y="1044"/>
                  </a:lnTo>
                  <a:lnTo>
                    <a:pt x="960" y="979"/>
                  </a:lnTo>
                  <a:lnTo>
                    <a:pt x="1091" y="792"/>
                  </a:lnTo>
                  <a:lnTo>
                    <a:pt x="1138" y="587"/>
                  </a:lnTo>
                  <a:lnTo>
                    <a:pt x="1100" y="364"/>
                  </a:lnTo>
                  <a:lnTo>
                    <a:pt x="1044" y="261"/>
                  </a:lnTo>
                  <a:lnTo>
                    <a:pt x="979" y="168"/>
                  </a:lnTo>
                  <a:lnTo>
                    <a:pt x="793" y="4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0"/>
            <p:cNvSpPr/>
            <p:nvPr/>
          </p:nvSpPr>
          <p:spPr>
            <a:xfrm>
              <a:off x="5059018" y="3351890"/>
              <a:ext cx="86272" cy="85595"/>
            </a:xfrm>
            <a:custGeom>
              <a:avLst/>
              <a:gdLst/>
              <a:ahLst/>
              <a:cxnLst/>
              <a:rect l="l" t="t" r="r" b="b"/>
              <a:pathLst>
                <a:path w="1147" h="1138" extrusionOk="0">
                  <a:moveTo>
                    <a:pt x="587" y="1"/>
                  </a:moveTo>
                  <a:lnTo>
                    <a:pt x="373" y="38"/>
                  </a:lnTo>
                  <a:lnTo>
                    <a:pt x="270" y="94"/>
                  </a:lnTo>
                  <a:lnTo>
                    <a:pt x="177" y="159"/>
                  </a:lnTo>
                  <a:lnTo>
                    <a:pt x="56" y="336"/>
                  </a:lnTo>
                  <a:lnTo>
                    <a:pt x="0" y="550"/>
                  </a:lnTo>
                  <a:lnTo>
                    <a:pt x="37" y="774"/>
                  </a:lnTo>
                  <a:lnTo>
                    <a:pt x="93" y="867"/>
                  </a:lnTo>
                  <a:lnTo>
                    <a:pt x="168" y="961"/>
                  </a:lnTo>
                  <a:lnTo>
                    <a:pt x="345" y="1091"/>
                  </a:lnTo>
                  <a:lnTo>
                    <a:pt x="559" y="1138"/>
                  </a:lnTo>
                  <a:lnTo>
                    <a:pt x="774" y="1100"/>
                  </a:lnTo>
                  <a:lnTo>
                    <a:pt x="876" y="1044"/>
                  </a:lnTo>
                  <a:lnTo>
                    <a:pt x="969" y="979"/>
                  </a:lnTo>
                  <a:lnTo>
                    <a:pt x="1100" y="793"/>
                  </a:lnTo>
                  <a:lnTo>
                    <a:pt x="1147" y="588"/>
                  </a:lnTo>
                  <a:lnTo>
                    <a:pt x="1109" y="364"/>
                  </a:lnTo>
                  <a:lnTo>
                    <a:pt x="1053" y="262"/>
                  </a:lnTo>
                  <a:lnTo>
                    <a:pt x="979" y="168"/>
                  </a:lnTo>
                  <a:lnTo>
                    <a:pt x="802" y="47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0"/>
            <p:cNvSpPr/>
            <p:nvPr/>
          </p:nvSpPr>
          <p:spPr>
            <a:xfrm>
              <a:off x="4931453" y="3340006"/>
              <a:ext cx="89055" cy="93944"/>
            </a:xfrm>
            <a:custGeom>
              <a:avLst/>
              <a:gdLst/>
              <a:ahLst/>
              <a:cxnLst/>
              <a:rect l="l" t="t" r="r" b="b"/>
              <a:pathLst>
                <a:path w="1184" h="1249" extrusionOk="0">
                  <a:moveTo>
                    <a:pt x="541" y="0"/>
                  </a:moveTo>
                  <a:lnTo>
                    <a:pt x="429" y="28"/>
                  </a:lnTo>
                  <a:lnTo>
                    <a:pt x="0" y="177"/>
                  </a:lnTo>
                  <a:lnTo>
                    <a:pt x="373" y="1249"/>
                  </a:lnTo>
                  <a:lnTo>
                    <a:pt x="811" y="1091"/>
                  </a:lnTo>
                  <a:lnTo>
                    <a:pt x="913" y="1044"/>
                  </a:lnTo>
                  <a:lnTo>
                    <a:pt x="1081" y="904"/>
                  </a:lnTo>
                  <a:lnTo>
                    <a:pt x="1174" y="708"/>
                  </a:lnTo>
                  <a:lnTo>
                    <a:pt x="1184" y="485"/>
                  </a:lnTo>
                  <a:lnTo>
                    <a:pt x="1156" y="373"/>
                  </a:lnTo>
                  <a:lnTo>
                    <a:pt x="1109" y="270"/>
                  </a:lnTo>
                  <a:lnTo>
                    <a:pt x="960" y="103"/>
                  </a:lnTo>
                  <a:lnTo>
                    <a:pt x="764" y="1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0"/>
            <p:cNvSpPr/>
            <p:nvPr/>
          </p:nvSpPr>
          <p:spPr>
            <a:xfrm>
              <a:off x="5187259" y="3048398"/>
              <a:ext cx="269947" cy="171114"/>
            </a:xfrm>
            <a:custGeom>
              <a:avLst/>
              <a:gdLst/>
              <a:ahLst/>
              <a:cxnLst/>
              <a:rect l="l" t="t" r="r" b="b"/>
              <a:pathLst>
                <a:path w="3589" h="2275" extrusionOk="0">
                  <a:moveTo>
                    <a:pt x="1837" y="0"/>
                  </a:moveTo>
                  <a:lnTo>
                    <a:pt x="1762" y="47"/>
                  </a:lnTo>
                  <a:lnTo>
                    <a:pt x="57" y="1771"/>
                  </a:lnTo>
                  <a:lnTo>
                    <a:pt x="10" y="1827"/>
                  </a:lnTo>
                  <a:lnTo>
                    <a:pt x="1" y="1939"/>
                  </a:lnTo>
                  <a:lnTo>
                    <a:pt x="57" y="2041"/>
                  </a:lnTo>
                  <a:lnTo>
                    <a:pt x="159" y="2088"/>
                  </a:lnTo>
                  <a:lnTo>
                    <a:pt x="224" y="2088"/>
                  </a:lnTo>
                  <a:lnTo>
                    <a:pt x="1762" y="1780"/>
                  </a:lnTo>
                  <a:lnTo>
                    <a:pt x="1809" y="1771"/>
                  </a:lnTo>
                  <a:lnTo>
                    <a:pt x="1855" y="1790"/>
                  </a:lnTo>
                  <a:lnTo>
                    <a:pt x="3356" y="2265"/>
                  </a:lnTo>
                  <a:lnTo>
                    <a:pt x="3421" y="2274"/>
                  </a:lnTo>
                  <a:lnTo>
                    <a:pt x="3523" y="2237"/>
                  </a:lnTo>
                  <a:lnTo>
                    <a:pt x="3589" y="2144"/>
                  </a:lnTo>
                  <a:lnTo>
                    <a:pt x="3589" y="2023"/>
                  </a:lnTo>
                  <a:lnTo>
                    <a:pt x="3551" y="1967"/>
                  </a:lnTo>
                  <a:lnTo>
                    <a:pt x="2042" y="66"/>
                  </a:lnTo>
                  <a:lnTo>
                    <a:pt x="1986" y="1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30"/>
          <p:cNvGrpSpPr/>
          <p:nvPr/>
        </p:nvGrpSpPr>
        <p:grpSpPr>
          <a:xfrm rot="-4506468">
            <a:off x="1043371" y="3792680"/>
            <a:ext cx="819867" cy="1165557"/>
            <a:chOff x="4589675" y="2804250"/>
            <a:chExt cx="332450" cy="472625"/>
          </a:xfrm>
        </p:grpSpPr>
        <p:sp>
          <p:nvSpPr>
            <p:cNvPr id="1717" name="Google Shape;1717;p30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0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0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0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0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0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0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0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0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0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0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0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0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0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0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0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0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0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0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0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0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0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0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115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31"/>
          <p:cNvSpPr txBox="1">
            <a:spLocks noGrp="1"/>
          </p:cNvSpPr>
          <p:nvPr>
            <p:ph type="title"/>
          </p:nvPr>
        </p:nvSpPr>
        <p:spPr>
          <a:xfrm>
            <a:off x="419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43" name="Google Shape;1743;p31"/>
          <p:cNvGrpSpPr/>
          <p:nvPr/>
        </p:nvGrpSpPr>
        <p:grpSpPr>
          <a:xfrm rot="-5400000">
            <a:off x="7725206" y="3034851"/>
            <a:ext cx="2090094" cy="3103733"/>
            <a:chOff x="-2627775" y="2462025"/>
            <a:chExt cx="1151250" cy="1709575"/>
          </a:xfrm>
        </p:grpSpPr>
        <p:sp>
          <p:nvSpPr>
            <p:cNvPr id="1744" name="Google Shape;1744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31"/>
          <p:cNvGrpSpPr/>
          <p:nvPr/>
        </p:nvGrpSpPr>
        <p:grpSpPr>
          <a:xfrm>
            <a:off x="-388741" y="-900239"/>
            <a:ext cx="1959888" cy="2910380"/>
            <a:chOff x="-2627775" y="2462025"/>
            <a:chExt cx="1151250" cy="1709575"/>
          </a:xfrm>
        </p:grpSpPr>
        <p:sp>
          <p:nvSpPr>
            <p:cNvPr id="1789" name="Google Shape;1789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31"/>
          <p:cNvGrpSpPr/>
          <p:nvPr/>
        </p:nvGrpSpPr>
        <p:grpSpPr>
          <a:xfrm rot="10800000">
            <a:off x="-1466785" y="4004460"/>
            <a:ext cx="4359623" cy="1846249"/>
            <a:chOff x="280870" y="3521399"/>
            <a:chExt cx="6848292" cy="2900172"/>
          </a:xfrm>
        </p:grpSpPr>
        <p:grpSp>
          <p:nvGrpSpPr>
            <p:cNvPr id="1834" name="Google Shape;1834;p3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835" name="Google Shape;1835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37" name="Google Shape;1837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38" name="Google Shape;1838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47" name="Google Shape;1847;p3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848" name="Google Shape;1848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50" name="Google Shape;1850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51" name="Google Shape;1851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3" name="Google Shape;1853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6" name="Google Shape;1856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9" name="Google Shape;1859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860" name="Google Shape;1860;p31"/>
          <p:cNvGrpSpPr/>
          <p:nvPr/>
        </p:nvGrpSpPr>
        <p:grpSpPr>
          <a:xfrm rot="5400000">
            <a:off x="6988952" y="664123"/>
            <a:ext cx="4359623" cy="1846249"/>
            <a:chOff x="280870" y="3521399"/>
            <a:chExt cx="6848292" cy="2900172"/>
          </a:xfrm>
        </p:grpSpPr>
        <p:grpSp>
          <p:nvGrpSpPr>
            <p:cNvPr id="1861" name="Google Shape;1861;p3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862" name="Google Shape;1862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64" name="Google Shape;1864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65" name="Google Shape;1865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6" name="Google Shape;1866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74" name="Google Shape;1874;p3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875" name="Google Shape;1875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77" name="Google Shape;1877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78" name="Google Shape;1878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87" name="Google Shape;1887;p31"/>
          <p:cNvSpPr/>
          <p:nvPr/>
        </p:nvSpPr>
        <p:spPr>
          <a:xfrm>
            <a:off x="5301511" y="1918446"/>
            <a:ext cx="28130" cy="41443"/>
          </a:xfrm>
          <a:custGeom>
            <a:avLst/>
            <a:gdLst/>
            <a:ahLst/>
            <a:cxnLst/>
            <a:rect l="l" t="t" r="r" b="b"/>
            <a:pathLst>
              <a:path w="374" h="551" extrusionOk="0">
                <a:moveTo>
                  <a:pt x="1" y="550"/>
                </a:moveTo>
                <a:lnTo>
                  <a:pt x="196" y="280"/>
                </a:lnTo>
                <a:lnTo>
                  <a:pt x="373" y="1"/>
                </a:lnTo>
                <a:lnTo>
                  <a:pt x="196" y="280"/>
                </a:lnTo>
                <a:lnTo>
                  <a:pt x="1" y="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31"/>
          <p:cNvSpPr/>
          <p:nvPr/>
        </p:nvSpPr>
        <p:spPr>
          <a:xfrm>
            <a:off x="5404555" y="1849775"/>
            <a:ext cx="23241" cy="59645"/>
          </a:xfrm>
          <a:custGeom>
            <a:avLst/>
            <a:gdLst/>
            <a:ahLst/>
            <a:cxnLst/>
            <a:rect l="l" t="t" r="r" b="b"/>
            <a:pathLst>
              <a:path w="309" h="793" fill="none" extrusionOk="0">
                <a:moveTo>
                  <a:pt x="308" y="792"/>
                </a:moveTo>
                <a:lnTo>
                  <a:pt x="131" y="392"/>
                </a:lnTo>
                <a:lnTo>
                  <a:pt x="1" y="0"/>
                </a:lnTo>
                <a:lnTo>
                  <a:pt x="131" y="392"/>
                </a:lnTo>
                <a:lnTo>
                  <a:pt x="308" y="7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31"/>
          <p:cNvSpPr/>
          <p:nvPr/>
        </p:nvSpPr>
        <p:spPr>
          <a:xfrm>
            <a:off x="5353409" y="1875724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31"/>
          <p:cNvSpPr/>
          <p:nvPr/>
        </p:nvSpPr>
        <p:spPr>
          <a:xfrm>
            <a:off x="5353409" y="1832250"/>
            <a:ext cx="49115" cy="42797"/>
          </a:xfrm>
          <a:custGeom>
            <a:avLst/>
            <a:gdLst/>
            <a:ahLst/>
            <a:cxnLst/>
            <a:rect l="l" t="t" r="r" b="b"/>
            <a:pathLst>
              <a:path w="653" h="569" extrusionOk="0">
                <a:moveTo>
                  <a:pt x="0" y="569"/>
                </a:moveTo>
                <a:lnTo>
                  <a:pt x="103" y="364"/>
                </a:lnTo>
                <a:lnTo>
                  <a:pt x="187" y="159"/>
                </a:lnTo>
                <a:lnTo>
                  <a:pt x="224" y="84"/>
                </a:lnTo>
                <a:lnTo>
                  <a:pt x="354" y="10"/>
                </a:lnTo>
                <a:lnTo>
                  <a:pt x="420" y="0"/>
                </a:lnTo>
                <a:lnTo>
                  <a:pt x="494" y="10"/>
                </a:lnTo>
                <a:lnTo>
                  <a:pt x="625" y="93"/>
                </a:lnTo>
                <a:lnTo>
                  <a:pt x="653" y="168"/>
                </a:lnTo>
                <a:lnTo>
                  <a:pt x="625" y="93"/>
                </a:lnTo>
                <a:lnTo>
                  <a:pt x="494" y="10"/>
                </a:lnTo>
                <a:lnTo>
                  <a:pt x="420" y="0"/>
                </a:lnTo>
                <a:lnTo>
                  <a:pt x="354" y="10"/>
                </a:lnTo>
                <a:lnTo>
                  <a:pt x="224" y="84"/>
                </a:lnTo>
                <a:lnTo>
                  <a:pt x="187" y="159"/>
                </a:lnTo>
                <a:lnTo>
                  <a:pt x="103" y="364"/>
                </a:lnTo>
                <a:lnTo>
                  <a:pt x="0" y="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1" name="Google Shape;1891;p31"/>
          <p:cNvGrpSpPr/>
          <p:nvPr/>
        </p:nvGrpSpPr>
        <p:grpSpPr>
          <a:xfrm flipH="1">
            <a:off x="270470" y="3219704"/>
            <a:ext cx="3206997" cy="2521091"/>
            <a:chOff x="1868925" y="1832927"/>
            <a:chExt cx="4041075" cy="3176778"/>
          </a:xfrm>
        </p:grpSpPr>
        <p:sp>
          <p:nvSpPr>
            <p:cNvPr id="1892" name="Google Shape;1892;p31"/>
            <p:cNvSpPr/>
            <p:nvPr/>
          </p:nvSpPr>
          <p:spPr>
            <a:xfrm>
              <a:off x="1868925" y="2927829"/>
              <a:ext cx="3474030" cy="2081876"/>
            </a:xfrm>
            <a:custGeom>
              <a:avLst/>
              <a:gdLst/>
              <a:ahLst/>
              <a:cxnLst/>
              <a:rect l="l" t="t" r="r" b="b"/>
              <a:pathLst>
                <a:path w="46188" h="27679" extrusionOk="0">
                  <a:moveTo>
                    <a:pt x="45861" y="0"/>
                  </a:moveTo>
                  <a:lnTo>
                    <a:pt x="45470" y="112"/>
                  </a:lnTo>
                  <a:lnTo>
                    <a:pt x="45572" y="485"/>
                  </a:lnTo>
                  <a:lnTo>
                    <a:pt x="45712" y="1240"/>
                  </a:lnTo>
                  <a:lnTo>
                    <a:pt x="45787" y="2013"/>
                  </a:lnTo>
                  <a:lnTo>
                    <a:pt x="45778" y="2778"/>
                  </a:lnTo>
                  <a:lnTo>
                    <a:pt x="45712" y="3551"/>
                  </a:lnTo>
                  <a:lnTo>
                    <a:pt x="45572" y="4306"/>
                  </a:lnTo>
                  <a:lnTo>
                    <a:pt x="45377" y="5051"/>
                  </a:lnTo>
                  <a:lnTo>
                    <a:pt x="45116" y="5788"/>
                  </a:lnTo>
                  <a:lnTo>
                    <a:pt x="44790" y="6487"/>
                  </a:lnTo>
                  <a:lnTo>
                    <a:pt x="44417" y="7167"/>
                  </a:lnTo>
                  <a:lnTo>
                    <a:pt x="43988" y="7810"/>
                  </a:lnTo>
                  <a:lnTo>
                    <a:pt x="43504" y="8416"/>
                  </a:lnTo>
                  <a:lnTo>
                    <a:pt x="42972" y="8975"/>
                  </a:lnTo>
                  <a:lnTo>
                    <a:pt x="42395" y="9487"/>
                  </a:lnTo>
                  <a:lnTo>
                    <a:pt x="41780" y="9944"/>
                  </a:lnTo>
                  <a:lnTo>
                    <a:pt x="41118" y="10336"/>
                  </a:lnTo>
                  <a:lnTo>
                    <a:pt x="40764" y="10503"/>
                  </a:lnTo>
                  <a:lnTo>
                    <a:pt x="40363" y="10690"/>
                  </a:lnTo>
                  <a:lnTo>
                    <a:pt x="39515" y="10997"/>
                  </a:lnTo>
                  <a:lnTo>
                    <a:pt x="38210" y="11379"/>
                  </a:lnTo>
                  <a:lnTo>
                    <a:pt x="37325" y="11603"/>
                  </a:lnTo>
                  <a:lnTo>
                    <a:pt x="36542" y="11808"/>
                  </a:lnTo>
                  <a:lnTo>
                    <a:pt x="35377" y="12144"/>
                  </a:lnTo>
                  <a:lnTo>
                    <a:pt x="34613" y="12404"/>
                  </a:lnTo>
                  <a:lnTo>
                    <a:pt x="33877" y="12712"/>
                  </a:lnTo>
                  <a:lnTo>
                    <a:pt x="33187" y="13085"/>
                  </a:lnTo>
                  <a:lnTo>
                    <a:pt x="32544" y="13532"/>
                  </a:lnTo>
                  <a:lnTo>
                    <a:pt x="31948" y="14063"/>
                  </a:lnTo>
                  <a:lnTo>
                    <a:pt x="31687" y="14362"/>
                  </a:lnTo>
                  <a:lnTo>
                    <a:pt x="31472" y="14641"/>
                  </a:lnTo>
                  <a:lnTo>
                    <a:pt x="31090" y="15219"/>
                  </a:lnTo>
                  <a:lnTo>
                    <a:pt x="30615" y="16132"/>
                  </a:lnTo>
                  <a:lnTo>
                    <a:pt x="30335" y="16757"/>
                  </a:lnTo>
                  <a:lnTo>
                    <a:pt x="30149" y="17185"/>
                  </a:lnTo>
                  <a:lnTo>
                    <a:pt x="29730" y="18043"/>
                  </a:lnTo>
                  <a:lnTo>
                    <a:pt x="29487" y="18443"/>
                  </a:lnTo>
                  <a:lnTo>
                    <a:pt x="29245" y="18825"/>
                  </a:lnTo>
                  <a:lnTo>
                    <a:pt x="28658" y="19543"/>
                  </a:lnTo>
                  <a:lnTo>
                    <a:pt x="27978" y="20186"/>
                  </a:lnTo>
                  <a:lnTo>
                    <a:pt x="27195" y="20764"/>
                  </a:lnTo>
                  <a:lnTo>
                    <a:pt x="26337" y="21276"/>
                  </a:lnTo>
                  <a:lnTo>
                    <a:pt x="25396" y="21705"/>
                  </a:lnTo>
                  <a:lnTo>
                    <a:pt x="24390" y="22059"/>
                  </a:lnTo>
                  <a:lnTo>
                    <a:pt x="23318" y="22320"/>
                  </a:lnTo>
                  <a:lnTo>
                    <a:pt x="22759" y="22423"/>
                  </a:lnTo>
                  <a:lnTo>
                    <a:pt x="22293" y="22488"/>
                  </a:lnTo>
                  <a:lnTo>
                    <a:pt x="21351" y="22572"/>
                  </a:lnTo>
                  <a:lnTo>
                    <a:pt x="19935" y="22628"/>
                  </a:lnTo>
                  <a:lnTo>
                    <a:pt x="18034" y="22553"/>
                  </a:lnTo>
                  <a:lnTo>
                    <a:pt x="16142" y="22385"/>
                  </a:lnTo>
                  <a:lnTo>
                    <a:pt x="15201" y="22292"/>
                  </a:lnTo>
                  <a:lnTo>
                    <a:pt x="14586" y="22227"/>
                  </a:lnTo>
                  <a:lnTo>
                    <a:pt x="13570" y="22134"/>
                  </a:lnTo>
                  <a:lnTo>
                    <a:pt x="11492" y="21994"/>
                  </a:lnTo>
                  <a:lnTo>
                    <a:pt x="9926" y="21975"/>
                  </a:lnTo>
                  <a:lnTo>
                    <a:pt x="8882" y="22031"/>
                  </a:lnTo>
                  <a:lnTo>
                    <a:pt x="7848" y="22143"/>
                  </a:lnTo>
                  <a:lnTo>
                    <a:pt x="6832" y="22320"/>
                  </a:lnTo>
                  <a:lnTo>
                    <a:pt x="6319" y="22441"/>
                  </a:lnTo>
                  <a:lnTo>
                    <a:pt x="5760" y="22590"/>
                  </a:lnTo>
                  <a:lnTo>
                    <a:pt x="4688" y="22991"/>
                  </a:lnTo>
                  <a:lnTo>
                    <a:pt x="3691" y="23476"/>
                  </a:lnTo>
                  <a:lnTo>
                    <a:pt x="2787" y="24054"/>
                  </a:lnTo>
                  <a:lnTo>
                    <a:pt x="1967" y="24706"/>
                  </a:lnTo>
                  <a:lnTo>
                    <a:pt x="1259" y="25442"/>
                  </a:lnTo>
                  <a:lnTo>
                    <a:pt x="663" y="26234"/>
                  </a:lnTo>
                  <a:lnTo>
                    <a:pt x="187" y="27092"/>
                  </a:lnTo>
                  <a:lnTo>
                    <a:pt x="1" y="27539"/>
                  </a:lnTo>
                  <a:lnTo>
                    <a:pt x="383" y="27679"/>
                  </a:lnTo>
                  <a:lnTo>
                    <a:pt x="560" y="27259"/>
                  </a:lnTo>
                  <a:lnTo>
                    <a:pt x="1007" y="26449"/>
                  </a:lnTo>
                  <a:lnTo>
                    <a:pt x="1585" y="25694"/>
                  </a:lnTo>
                  <a:lnTo>
                    <a:pt x="2256" y="24995"/>
                  </a:lnTo>
                  <a:lnTo>
                    <a:pt x="3039" y="24370"/>
                  </a:lnTo>
                  <a:lnTo>
                    <a:pt x="3906" y="23821"/>
                  </a:lnTo>
                  <a:lnTo>
                    <a:pt x="4856" y="23355"/>
                  </a:lnTo>
                  <a:lnTo>
                    <a:pt x="5881" y="22982"/>
                  </a:lnTo>
                  <a:lnTo>
                    <a:pt x="6422" y="22833"/>
                  </a:lnTo>
                  <a:lnTo>
                    <a:pt x="6916" y="22712"/>
                  </a:lnTo>
                  <a:lnTo>
                    <a:pt x="7913" y="22544"/>
                  </a:lnTo>
                  <a:lnTo>
                    <a:pt x="8910" y="22432"/>
                  </a:lnTo>
                  <a:lnTo>
                    <a:pt x="9917" y="22385"/>
                  </a:lnTo>
                  <a:lnTo>
                    <a:pt x="11445" y="22395"/>
                  </a:lnTo>
                  <a:lnTo>
                    <a:pt x="13505" y="22535"/>
                  </a:lnTo>
                  <a:lnTo>
                    <a:pt x="14548" y="22637"/>
                  </a:lnTo>
                  <a:lnTo>
                    <a:pt x="15163" y="22702"/>
                  </a:lnTo>
                  <a:lnTo>
                    <a:pt x="16114" y="22795"/>
                  </a:lnTo>
                  <a:lnTo>
                    <a:pt x="18024" y="22954"/>
                  </a:lnTo>
                  <a:lnTo>
                    <a:pt x="19944" y="23028"/>
                  </a:lnTo>
                  <a:lnTo>
                    <a:pt x="21389" y="22982"/>
                  </a:lnTo>
                  <a:lnTo>
                    <a:pt x="22339" y="22889"/>
                  </a:lnTo>
                  <a:lnTo>
                    <a:pt x="22815" y="22823"/>
                  </a:lnTo>
                  <a:lnTo>
                    <a:pt x="23402" y="22721"/>
                  </a:lnTo>
                  <a:lnTo>
                    <a:pt x="24511" y="22441"/>
                  </a:lnTo>
                  <a:lnTo>
                    <a:pt x="25564" y="22078"/>
                  </a:lnTo>
                  <a:lnTo>
                    <a:pt x="26542" y="21631"/>
                  </a:lnTo>
                  <a:lnTo>
                    <a:pt x="27437" y="21099"/>
                  </a:lnTo>
                  <a:lnTo>
                    <a:pt x="28248" y="20484"/>
                  </a:lnTo>
                  <a:lnTo>
                    <a:pt x="28965" y="19804"/>
                  </a:lnTo>
                  <a:lnTo>
                    <a:pt x="29580" y="19058"/>
                  </a:lnTo>
                  <a:lnTo>
                    <a:pt x="29841" y="18658"/>
                  </a:lnTo>
                  <a:lnTo>
                    <a:pt x="30084" y="18238"/>
                  </a:lnTo>
                  <a:lnTo>
                    <a:pt x="30512" y="17362"/>
                  </a:lnTo>
                  <a:lnTo>
                    <a:pt x="30708" y="16924"/>
                  </a:lnTo>
                  <a:lnTo>
                    <a:pt x="30988" y="16300"/>
                  </a:lnTo>
                  <a:lnTo>
                    <a:pt x="31444" y="15424"/>
                  </a:lnTo>
                  <a:lnTo>
                    <a:pt x="31798" y="14883"/>
                  </a:lnTo>
                  <a:lnTo>
                    <a:pt x="31994" y="14622"/>
                  </a:lnTo>
                  <a:lnTo>
                    <a:pt x="32246" y="14343"/>
                  </a:lnTo>
                  <a:lnTo>
                    <a:pt x="32805" y="13840"/>
                  </a:lnTo>
                  <a:lnTo>
                    <a:pt x="33411" y="13420"/>
                  </a:lnTo>
                  <a:lnTo>
                    <a:pt x="34063" y="13075"/>
                  </a:lnTo>
                  <a:lnTo>
                    <a:pt x="34762" y="12777"/>
                  </a:lnTo>
                  <a:lnTo>
                    <a:pt x="35489" y="12526"/>
                  </a:lnTo>
                  <a:lnTo>
                    <a:pt x="36635" y="12199"/>
                  </a:lnTo>
                  <a:lnTo>
                    <a:pt x="37427" y="12004"/>
                  </a:lnTo>
                  <a:lnTo>
                    <a:pt x="38322" y="11771"/>
                  </a:lnTo>
                  <a:lnTo>
                    <a:pt x="39655" y="11379"/>
                  </a:lnTo>
                  <a:lnTo>
                    <a:pt x="40521" y="11062"/>
                  </a:lnTo>
                  <a:lnTo>
                    <a:pt x="40941" y="10876"/>
                  </a:lnTo>
                  <a:lnTo>
                    <a:pt x="41304" y="10699"/>
                  </a:lnTo>
                  <a:lnTo>
                    <a:pt x="41994" y="10280"/>
                  </a:lnTo>
                  <a:lnTo>
                    <a:pt x="42646" y="9804"/>
                  </a:lnTo>
                  <a:lnTo>
                    <a:pt x="43252" y="9273"/>
                  </a:lnTo>
                  <a:lnTo>
                    <a:pt x="43802" y="8686"/>
                  </a:lnTo>
                  <a:lnTo>
                    <a:pt x="44305" y="8052"/>
                  </a:lnTo>
                  <a:lnTo>
                    <a:pt x="44762" y="7381"/>
                  </a:lnTo>
                  <a:lnTo>
                    <a:pt x="45153" y="6673"/>
                  </a:lnTo>
                  <a:lnTo>
                    <a:pt x="45489" y="5937"/>
                  </a:lnTo>
                  <a:lnTo>
                    <a:pt x="45759" y="5173"/>
                  </a:lnTo>
                  <a:lnTo>
                    <a:pt x="45973" y="4390"/>
                  </a:lnTo>
                  <a:lnTo>
                    <a:pt x="46113" y="3598"/>
                  </a:lnTo>
                  <a:lnTo>
                    <a:pt x="46188" y="2787"/>
                  </a:lnTo>
                  <a:lnTo>
                    <a:pt x="46188" y="1985"/>
                  </a:lnTo>
                  <a:lnTo>
                    <a:pt x="46122" y="1184"/>
                  </a:lnTo>
                  <a:lnTo>
                    <a:pt x="45973" y="392"/>
                  </a:lnTo>
                  <a:lnTo>
                    <a:pt x="45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4822091" y="1832927"/>
              <a:ext cx="1087910" cy="1252706"/>
            </a:xfrm>
            <a:custGeom>
              <a:avLst/>
              <a:gdLst/>
              <a:ahLst/>
              <a:cxnLst/>
              <a:rect l="l" t="t" r="r" b="b"/>
              <a:pathLst>
                <a:path w="14464" h="16655" extrusionOk="0">
                  <a:moveTo>
                    <a:pt x="7418" y="1"/>
                  </a:moveTo>
                  <a:lnTo>
                    <a:pt x="7297" y="75"/>
                  </a:lnTo>
                  <a:lnTo>
                    <a:pt x="7251" y="150"/>
                  </a:lnTo>
                  <a:lnTo>
                    <a:pt x="7055" y="597"/>
                  </a:lnTo>
                  <a:lnTo>
                    <a:pt x="6524" y="1492"/>
                  </a:lnTo>
                  <a:lnTo>
                    <a:pt x="6188" y="1930"/>
                  </a:lnTo>
                  <a:lnTo>
                    <a:pt x="6179" y="1930"/>
                  </a:lnTo>
                  <a:lnTo>
                    <a:pt x="5965" y="2200"/>
                  </a:lnTo>
                  <a:lnTo>
                    <a:pt x="5480" y="2713"/>
                  </a:lnTo>
                  <a:lnTo>
                    <a:pt x="4958" y="3206"/>
                  </a:lnTo>
                  <a:lnTo>
                    <a:pt x="4399" y="3672"/>
                  </a:lnTo>
                  <a:lnTo>
                    <a:pt x="4110" y="3887"/>
                  </a:lnTo>
                  <a:lnTo>
                    <a:pt x="3803" y="4101"/>
                  </a:lnTo>
                  <a:lnTo>
                    <a:pt x="3178" y="4493"/>
                  </a:lnTo>
                  <a:lnTo>
                    <a:pt x="2852" y="4670"/>
                  </a:lnTo>
                  <a:lnTo>
                    <a:pt x="2517" y="4847"/>
                  </a:lnTo>
                  <a:lnTo>
                    <a:pt x="1846" y="5126"/>
                  </a:lnTo>
                  <a:lnTo>
                    <a:pt x="1175" y="5331"/>
                  </a:lnTo>
                  <a:lnTo>
                    <a:pt x="541" y="5443"/>
                  </a:lnTo>
                  <a:lnTo>
                    <a:pt x="233" y="5462"/>
                  </a:lnTo>
                  <a:lnTo>
                    <a:pt x="149" y="5471"/>
                  </a:lnTo>
                  <a:lnTo>
                    <a:pt x="47" y="5555"/>
                  </a:lnTo>
                  <a:lnTo>
                    <a:pt x="0" y="5685"/>
                  </a:lnTo>
                  <a:lnTo>
                    <a:pt x="38" y="5816"/>
                  </a:lnTo>
                  <a:lnTo>
                    <a:pt x="93" y="5872"/>
                  </a:lnTo>
                  <a:lnTo>
                    <a:pt x="494" y="6207"/>
                  </a:lnTo>
                  <a:lnTo>
                    <a:pt x="1333" y="7055"/>
                  </a:lnTo>
                  <a:lnTo>
                    <a:pt x="1762" y="7559"/>
                  </a:lnTo>
                  <a:lnTo>
                    <a:pt x="2218" y="8127"/>
                  </a:lnTo>
                  <a:lnTo>
                    <a:pt x="2675" y="8742"/>
                  </a:lnTo>
                  <a:lnTo>
                    <a:pt x="2955" y="9124"/>
                  </a:lnTo>
                  <a:lnTo>
                    <a:pt x="3215" y="9525"/>
                  </a:lnTo>
                  <a:lnTo>
                    <a:pt x="3523" y="9991"/>
                  </a:lnTo>
                  <a:lnTo>
                    <a:pt x="3821" y="10476"/>
                  </a:lnTo>
                  <a:lnTo>
                    <a:pt x="3970" y="10709"/>
                  </a:lnTo>
                  <a:lnTo>
                    <a:pt x="4110" y="10951"/>
                  </a:lnTo>
                  <a:lnTo>
                    <a:pt x="4408" y="11454"/>
                  </a:lnTo>
                  <a:lnTo>
                    <a:pt x="4688" y="11967"/>
                  </a:lnTo>
                  <a:lnTo>
                    <a:pt x="4912" y="12386"/>
                  </a:lnTo>
                  <a:lnTo>
                    <a:pt x="5117" y="12815"/>
                  </a:lnTo>
                  <a:lnTo>
                    <a:pt x="5368" y="13327"/>
                  </a:lnTo>
                  <a:lnTo>
                    <a:pt x="5592" y="13831"/>
                  </a:lnTo>
                  <a:lnTo>
                    <a:pt x="5629" y="13905"/>
                  </a:lnTo>
                  <a:lnTo>
                    <a:pt x="5657" y="13980"/>
                  </a:lnTo>
                  <a:lnTo>
                    <a:pt x="5937" y="14641"/>
                  </a:lnTo>
                  <a:lnTo>
                    <a:pt x="6365" y="15890"/>
                  </a:lnTo>
                  <a:lnTo>
                    <a:pt x="6515" y="16468"/>
                  </a:lnTo>
                  <a:lnTo>
                    <a:pt x="6552" y="16552"/>
                  </a:lnTo>
                  <a:lnTo>
                    <a:pt x="6673" y="16645"/>
                  </a:lnTo>
                  <a:lnTo>
                    <a:pt x="6831" y="16654"/>
                  </a:lnTo>
                  <a:lnTo>
                    <a:pt x="6962" y="16570"/>
                  </a:lnTo>
                  <a:lnTo>
                    <a:pt x="6999" y="16487"/>
                  </a:lnTo>
                  <a:lnTo>
                    <a:pt x="7204" y="15918"/>
                  </a:lnTo>
                  <a:lnTo>
                    <a:pt x="7763" y="14688"/>
                  </a:lnTo>
                  <a:lnTo>
                    <a:pt x="8108" y="14045"/>
                  </a:lnTo>
                  <a:lnTo>
                    <a:pt x="8127" y="13998"/>
                  </a:lnTo>
                  <a:lnTo>
                    <a:pt x="8155" y="13961"/>
                  </a:lnTo>
                  <a:lnTo>
                    <a:pt x="8425" y="13467"/>
                  </a:lnTo>
                  <a:lnTo>
                    <a:pt x="8714" y="12982"/>
                  </a:lnTo>
                  <a:lnTo>
                    <a:pt x="8965" y="12582"/>
                  </a:lnTo>
                  <a:lnTo>
                    <a:pt x="9226" y="12181"/>
                  </a:lnTo>
                  <a:lnTo>
                    <a:pt x="9543" y="11696"/>
                  </a:lnTo>
                  <a:lnTo>
                    <a:pt x="9879" y="11221"/>
                  </a:lnTo>
                  <a:lnTo>
                    <a:pt x="10056" y="10988"/>
                  </a:lnTo>
                  <a:lnTo>
                    <a:pt x="10224" y="10746"/>
                  </a:lnTo>
                  <a:lnTo>
                    <a:pt x="10233" y="10746"/>
                  </a:lnTo>
                  <a:lnTo>
                    <a:pt x="10559" y="10308"/>
                  </a:lnTo>
                  <a:lnTo>
                    <a:pt x="10895" y="9888"/>
                  </a:lnTo>
                  <a:lnTo>
                    <a:pt x="11211" y="9497"/>
                  </a:lnTo>
                  <a:lnTo>
                    <a:pt x="11528" y="9134"/>
                  </a:lnTo>
                  <a:lnTo>
                    <a:pt x="12022" y="8565"/>
                  </a:lnTo>
                  <a:lnTo>
                    <a:pt x="12516" y="8053"/>
                  </a:lnTo>
                  <a:lnTo>
                    <a:pt x="12991" y="7587"/>
                  </a:lnTo>
                  <a:lnTo>
                    <a:pt x="13914" y="6794"/>
                  </a:lnTo>
                  <a:lnTo>
                    <a:pt x="14352" y="6496"/>
                  </a:lnTo>
                  <a:lnTo>
                    <a:pt x="14417" y="6440"/>
                  </a:lnTo>
                  <a:lnTo>
                    <a:pt x="14464" y="6310"/>
                  </a:lnTo>
                  <a:lnTo>
                    <a:pt x="14436" y="6179"/>
                  </a:lnTo>
                  <a:lnTo>
                    <a:pt x="14333" y="6086"/>
                  </a:lnTo>
                  <a:lnTo>
                    <a:pt x="14259" y="6068"/>
                  </a:lnTo>
                  <a:lnTo>
                    <a:pt x="13951" y="6030"/>
                  </a:lnTo>
                  <a:lnTo>
                    <a:pt x="13327" y="5862"/>
                  </a:lnTo>
                  <a:lnTo>
                    <a:pt x="12675" y="5602"/>
                  </a:lnTo>
                  <a:lnTo>
                    <a:pt x="12022" y="5257"/>
                  </a:lnTo>
                  <a:lnTo>
                    <a:pt x="11705" y="5052"/>
                  </a:lnTo>
                  <a:lnTo>
                    <a:pt x="11398" y="4847"/>
                  </a:lnTo>
                  <a:lnTo>
                    <a:pt x="10801" y="4399"/>
                  </a:lnTo>
                  <a:lnTo>
                    <a:pt x="10513" y="4157"/>
                  </a:lnTo>
                  <a:lnTo>
                    <a:pt x="10252" y="3915"/>
                  </a:lnTo>
                  <a:lnTo>
                    <a:pt x="9739" y="3411"/>
                  </a:lnTo>
                  <a:lnTo>
                    <a:pt x="9264" y="2871"/>
                  </a:lnTo>
                  <a:lnTo>
                    <a:pt x="8826" y="2312"/>
                  </a:lnTo>
                  <a:lnTo>
                    <a:pt x="8630" y="2023"/>
                  </a:lnTo>
                  <a:lnTo>
                    <a:pt x="8341" y="1566"/>
                  </a:lnTo>
                  <a:lnTo>
                    <a:pt x="7884" y="634"/>
                  </a:lnTo>
                  <a:lnTo>
                    <a:pt x="7726" y="168"/>
                  </a:lnTo>
                  <a:lnTo>
                    <a:pt x="7689" y="94"/>
                  </a:lnTo>
                  <a:lnTo>
                    <a:pt x="7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5247582" y="1832927"/>
              <a:ext cx="223614" cy="1252706"/>
            </a:xfrm>
            <a:custGeom>
              <a:avLst/>
              <a:gdLst/>
              <a:ahLst/>
              <a:cxnLst/>
              <a:rect l="l" t="t" r="r" b="b"/>
              <a:pathLst>
                <a:path w="2973" h="16655" extrusionOk="0">
                  <a:moveTo>
                    <a:pt x="1761" y="1"/>
                  </a:moveTo>
                  <a:lnTo>
                    <a:pt x="1640" y="75"/>
                  </a:lnTo>
                  <a:lnTo>
                    <a:pt x="1594" y="150"/>
                  </a:lnTo>
                  <a:lnTo>
                    <a:pt x="1398" y="597"/>
                  </a:lnTo>
                  <a:lnTo>
                    <a:pt x="867" y="1492"/>
                  </a:lnTo>
                  <a:lnTo>
                    <a:pt x="531" y="1930"/>
                  </a:lnTo>
                  <a:lnTo>
                    <a:pt x="522" y="1930"/>
                  </a:lnTo>
                  <a:lnTo>
                    <a:pt x="0" y="13980"/>
                  </a:lnTo>
                  <a:lnTo>
                    <a:pt x="280" y="14641"/>
                  </a:lnTo>
                  <a:lnTo>
                    <a:pt x="708" y="15890"/>
                  </a:lnTo>
                  <a:lnTo>
                    <a:pt x="858" y="16468"/>
                  </a:lnTo>
                  <a:lnTo>
                    <a:pt x="895" y="16552"/>
                  </a:lnTo>
                  <a:lnTo>
                    <a:pt x="1016" y="16645"/>
                  </a:lnTo>
                  <a:lnTo>
                    <a:pt x="1174" y="16654"/>
                  </a:lnTo>
                  <a:lnTo>
                    <a:pt x="1305" y="16570"/>
                  </a:lnTo>
                  <a:lnTo>
                    <a:pt x="1342" y="16487"/>
                  </a:lnTo>
                  <a:lnTo>
                    <a:pt x="1547" y="15918"/>
                  </a:lnTo>
                  <a:lnTo>
                    <a:pt x="2106" y="14688"/>
                  </a:lnTo>
                  <a:lnTo>
                    <a:pt x="2451" y="14045"/>
                  </a:lnTo>
                  <a:lnTo>
                    <a:pt x="2973" y="2023"/>
                  </a:lnTo>
                  <a:lnTo>
                    <a:pt x="2684" y="1566"/>
                  </a:lnTo>
                  <a:lnTo>
                    <a:pt x="2227" y="634"/>
                  </a:lnTo>
                  <a:lnTo>
                    <a:pt x="2069" y="168"/>
                  </a:lnTo>
                  <a:lnTo>
                    <a:pt x="2032" y="94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5591690" y="2145595"/>
              <a:ext cx="110867" cy="495592"/>
            </a:xfrm>
            <a:custGeom>
              <a:avLst/>
              <a:gdLst/>
              <a:ahLst/>
              <a:cxnLst/>
              <a:rect l="l" t="t" r="r" b="b"/>
              <a:pathLst>
                <a:path w="1474" h="6589" extrusionOk="0">
                  <a:moveTo>
                    <a:pt x="281" y="0"/>
                  </a:moveTo>
                  <a:lnTo>
                    <a:pt x="1" y="6589"/>
                  </a:lnTo>
                  <a:lnTo>
                    <a:pt x="327" y="6151"/>
                  </a:lnTo>
                  <a:lnTo>
                    <a:pt x="663" y="5731"/>
                  </a:lnTo>
                  <a:lnTo>
                    <a:pt x="979" y="5340"/>
                  </a:lnTo>
                  <a:lnTo>
                    <a:pt x="1296" y="4977"/>
                  </a:lnTo>
                  <a:lnTo>
                    <a:pt x="1473" y="895"/>
                  </a:lnTo>
                  <a:lnTo>
                    <a:pt x="1166" y="690"/>
                  </a:lnTo>
                  <a:lnTo>
                    <a:pt x="569" y="2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5023215" y="2125212"/>
              <a:ext cx="108084" cy="495667"/>
            </a:xfrm>
            <a:custGeom>
              <a:avLst/>
              <a:gdLst/>
              <a:ahLst/>
              <a:cxnLst/>
              <a:rect l="l" t="t" r="r" b="b"/>
              <a:pathLst>
                <a:path w="1437" h="6590" extrusionOk="0">
                  <a:moveTo>
                    <a:pt x="1436" y="1"/>
                  </a:moveTo>
                  <a:lnTo>
                    <a:pt x="1129" y="215"/>
                  </a:lnTo>
                  <a:lnTo>
                    <a:pt x="504" y="607"/>
                  </a:lnTo>
                  <a:lnTo>
                    <a:pt x="178" y="784"/>
                  </a:lnTo>
                  <a:lnTo>
                    <a:pt x="1" y="4856"/>
                  </a:lnTo>
                  <a:lnTo>
                    <a:pt x="281" y="5238"/>
                  </a:lnTo>
                  <a:lnTo>
                    <a:pt x="541" y="5639"/>
                  </a:lnTo>
                  <a:lnTo>
                    <a:pt x="849" y="6105"/>
                  </a:lnTo>
                  <a:lnTo>
                    <a:pt x="1147" y="6590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5324677" y="2321522"/>
              <a:ext cx="51221" cy="688368"/>
            </a:xfrm>
            <a:custGeom>
              <a:avLst/>
              <a:gdLst/>
              <a:ahLst/>
              <a:cxnLst/>
              <a:rect l="l" t="t" r="r" b="b"/>
              <a:pathLst>
                <a:path w="681" h="9152" fill="none" extrusionOk="0">
                  <a:moveTo>
                    <a:pt x="103" y="9152"/>
                  </a:moveTo>
                  <a:lnTo>
                    <a:pt x="103" y="9152"/>
                  </a:lnTo>
                  <a:lnTo>
                    <a:pt x="103" y="9152"/>
                  </a:lnTo>
                  <a:lnTo>
                    <a:pt x="65" y="9142"/>
                  </a:lnTo>
                  <a:lnTo>
                    <a:pt x="10" y="9105"/>
                  </a:lnTo>
                  <a:lnTo>
                    <a:pt x="0" y="9040"/>
                  </a:lnTo>
                  <a:lnTo>
                    <a:pt x="149" y="6822"/>
                  </a:lnTo>
                  <a:lnTo>
                    <a:pt x="382" y="2311"/>
                  </a:lnTo>
                  <a:lnTo>
                    <a:pt x="476" y="0"/>
                  </a:lnTo>
                  <a:lnTo>
                    <a:pt x="578" y="0"/>
                  </a:lnTo>
                  <a:lnTo>
                    <a:pt x="681" y="0"/>
                  </a:lnTo>
                  <a:lnTo>
                    <a:pt x="587" y="2321"/>
                  </a:lnTo>
                  <a:lnTo>
                    <a:pt x="354" y="6841"/>
                  </a:lnTo>
                  <a:lnTo>
                    <a:pt x="205" y="9049"/>
                  </a:lnTo>
                  <a:lnTo>
                    <a:pt x="196" y="9087"/>
                  </a:lnTo>
                  <a:lnTo>
                    <a:pt x="140" y="9142"/>
                  </a:lnTo>
                  <a:lnTo>
                    <a:pt x="103" y="9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5361081" y="2224796"/>
              <a:ext cx="18352" cy="82060"/>
            </a:xfrm>
            <a:custGeom>
              <a:avLst/>
              <a:gdLst/>
              <a:ahLst/>
              <a:cxnLst/>
              <a:rect l="l" t="t" r="r" b="b"/>
              <a:pathLst>
                <a:path w="244" h="1091" fill="none" extrusionOk="0">
                  <a:moveTo>
                    <a:pt x="197" y="1090"/>
                  </a:moveTo>
                  <a:lnTo>
                    <a:pt x="103" y="1081"/>
                  </a:lnTo>
                  <a:lnTo>
                    <a:pt x="1" y="1081"/>
                  </a:lnTo>
                  <a:lnTo>
                    <a:pt x="20" y="541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103" y="0"/>
                  </a:lnTo>
                  <a:lnTo>
                    <a:pt x="169" y="9"/>
                  </a:lnTo>
                  <a:lnTo>
                    <a:pt x="243" y="9"/>
                  </a:lnTo>
                  <a:lnTo>
                    <a:pt x="225" y="550"/>
                  </a:lnTo>
                  <a:lnTo>
                    <a:pt x="197" y="1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5696164" y="2337618"/>
              <a:ext cx="122751" cy="34448"/>
            </a:xfrm>
            <a:custGeom>
              <a:avLst/>
              <a:gdLst/>
              <a:ahLst/>
              <a:cxnLst/>
              <a:rect l="l" t="t" r="r" b="b"/>
              <a:pathLst>
                <a:path w="1632" h="458" fill="none" extrusionOk="0">
                  <a:moveTo>
                    <a:pt x="1529" y="457"/>
                  </a:moveTo>
                  <a:lnTo>
                    <a:pt x="1520" y="457"/>
                  </a:lnTo>
                  <a:lnTo>
                    <a:pt x="1501" y="457"/>
                  </a:lnTo>
                  <a:lnTo>
                    <a:pt x="755" y="317"/>
                  </a:lnTo>
                  <a:lnTo>
                    <a:pt x="1" y="206"/>
                  </a:lnTo>
                  <a:lnTo>
                    <a:pt x="10" y="1"/>
                  </a:lnTo>
                  <a:lnTo>
                    <a:pt x="783" y="122"/>
                  </a:lnTo>
                  <a:lnTo>
                    <a:pt x="1548" y="261"/>
                  </a:lnTo>
                  <a:lnTo>
                    <a:pt x="1585" y="271"/>
                  </a:lnTo>
                  <a:lnTo>
                    <a:pt x="1631" y="336"/>
                  </a:lnTo>
                  <a:lnTo>
                    <a:pt x="1622" y="373"/>
                  </a:lnTo>
                  <a:lnTo>
                    <a:pt x="1613" y="411"/>
                  </a:lnTo>
                  <a:lnTo>
                    <a:pt x="1557" y="457"/>
                  </a:lnTo>
                  <a:lnTo>
                    <a:pt x="1529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5456454" y="2310992"/>
              <a:ext cx="148625" cy="29484"/>
            </a:xfrm>
            <a:custGeom>
              <a:avLst/>
              <a:gdLst/>
              <a:ahLst/>
              <a:cxnLst/>
              <a:rect l="l" t="t" r="r" b="b"/>
              <a:pathLst>
                <a:path w="1976" h="392" fill="none" extrusionOk="0">
                  <a:moveTo>
                    <a:pt x="1967" y="392"/>
                  </a:moveTo>
                  <a:lnTo>
                    <a:pt x="988" y="289"/>
                  </a:lnTo>
                  <a:lnTo>
                    <a:pt x="0" y="205"/>
                  </a:lnTo>
                  <a:lnTo>
                    <a:pt x="10" y="0"/>
                  </a:lnTo>
                  <a:lnTo>
                    <a:pt x="997" y="84"/>
                  </a:lnTo>
                  <a:lnTo>
                    <a:pt x="1976" y="187"/>
                  </a:lnTo>
                  <a:lnTo>
                    <a:pt x="1967" y="3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4908964" y="2308209"/>
              <a:ext cx="122074" cy="23166"/>
            </a:xfrm>
            <a:custGeom>
              <a:avLst/>
              <a:gdLst/>
              <a:ahLst/>
              <a:cxnLst/>
              <a:rect l="l" t="t" r="r" b="b"/>
              <a:pathLst>
                <a:path w="1623" h="308" fill="none" extrusionOk="0">
                  <a:moveTo>
                    <a:pt x="103" y="308"/>
                  </a:moveTo>
                  <a:lnTo>
                    <a:pt x="75" y="308"/>
                  </a:lnTo>
                  <a:lnTo>
                    <a:pt x="57" y="308"/>
                  </a:lnTo>
                  <a:lnTo>
                    <a:pt x="10" y="270"/>
                  </a:lnTo>
                  <a:lnTo>
                    <a:pt x="1" y="214"/>
                  </a:lnTo>
                  <a:lnTo>
                    <a:pt x="1" y="177"/>
                  </a:lnTo>
                  <a:lnTo>
                    <a:pt x="57" y="121"/>
                  </a:lnTo>
                  <a:lnTo>
                    <a:pt x="94" y="112"/>
                  </a:lnTo>
                  <a:lnTo>
                    <a:pt x="858" y="47"/>
                  </a:lnTo>
                  <a:lnTo>
                    <a:pt x="1622" y="0"/>
                  </a:lnTo>
                  <a:lnTo>
                    <a:pt x="1613" y="205"/>
                  </a:lnTo>
                  <a:lnTo>
                    <a:pt x="868" y="252"/>
                  </a:lnTo>
                  <a:lnTo>
                    <a:pt x="113" y="308"/>
                  </a:lnTo>
                  <a:lnTo>
                    <a:pt x="103" y="308"/>
                  </a:lnTo>
                  <a:lnTo>
                    <a:pt x="103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5122800" y="2303245"/>
              <a:ext cx="150054" cy="16923"/>
            </a:xfrm>
            <a:custGeom>
              <a:avLst/>
              <a:gdLst/>
              <a:ahLst/>
              <a:cxnLst/>
              <a:rect l="l" t="t" r="r" b="b"/>
              <a:pathLst>
                <a:path w="1995" h="225" fill="none" extrusionOk="0">
                  <a:moveTo>
                    <a:pt x="0" y="225"/>
                  </a:moveTo>
                  <a:lnTo>
                    <a:pt x="10" y="20"/>
                  </a:lnTo>
                  <a:lnTo>
                    <a:pt x="662" y="1"/>
                  </a:lnTo>
                  <a:lnTo>
                    <a:pt x="1314" y="1"/>
                  </a:lnTo>
                  <a:lnTo>
                    <a:pt x="1659" y="1"/>
                  </a:lnTo>
                  <a:lnTo>
                    <a:pt x="1995" y="1"/>
                  </a:lnTo>
                  <a:lnTo>
                    <a:pt x="1985" y="206"/>
                  </a:lnTo>
                  <a:lnTo>
                    <a:pt x="1650" y="206"/>
                  </a:lnTo>
                  <a:lnTo>
                    <a:pt x="1314" y="197"/>
                  </a:lnTo>
                  <a:lnTo>
                    <a:pt x="662" y="206"/>
                  </a:lnTo>
                  <a:lnTo>
                    <a:pt x="0" y="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4827657" y="2273159"/>
              <a:ext cx="16246" cy="13388"/>
            </a:xfrm>
            <a:custGeom>
              <a:avLst/>
              <a:gdLst/>
              <a:ahLst/>
              <a:cxnLst/>
              <a:rect l="l" t="t" r="r" b="b"/>
              <a:pathLst>
                <a:path w="216" h="178" fill="none" extrusionOk="0">
                  <a:moveTo>
                    <a:pt x="215" y="177"/>
                  </a:moveTo>
                  <a:lnTo>
                    <a:pt x="122" y="93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1" y="0"/>
                  </a:lnTo>
                  <a:lnTo>
                    <a:pt x="10" y="9"/>
                  </a:lnTo>
                  <a:lnTo>
                    <a:pt x="19" y="19"/>
                  </a:lnTo>
                  <a:lnTo>
                    <a:pt x="113" y="93"/>
                  </a:lnTo>
                  <a:lnTo>
                    <a:pt x="215" y="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5588907" y="2123106"/>
              <a:ext cx="209699" cy="141028"/>
            </a:xfrm>
            <a:custGeom>
              <a:avLst/>
              <a:gdLst/>
              <a:ahLst/>
              <a:cxnLst/>
              <a:rect l="l" t="t" r="r" b="b"/>
              <a:pathLst>
                <a:path w="2788" h="1875" extrusionOk="0">
                  <a:moveTo>
                    <a:pt x="1" y="1"/>
                  </a:moveTo>
                  <a:lnTo>
                    <a:pt x="159" y="150"/>
                  </a:lnTo>
                  <a:lnTo>
                    <a:pt x="318" y="299"/>
                  </a:lnTo>
                  <a:lnTo>
                    <a:pt x="606" y="541"/>
                  </a:lnTo>
                  <a:lnTo>
                    <a:pt x="845" y="720"/>
                  </a:lnTo>
                  <a:lnTo>
                    <a:pt x="746" y="644"/>
                  </a:lnTo>
                  <a:lnTo>
                    <a:pt x="364" y="336"/>
                  </a:lnTo>
                  <a:lnTo>
                    <a:pt x="1" y="1"/>
                  </a:lnTo>
                  <a:close/>
                  <a:moveTo>
                    <a:pt x="845" y="720"/>
                  </a:moveTo>
                  <a:lnTo>
                    <a:pt x="1240" y="1026"/>
                  </a:lnTo>
                  <a:lnTo>
                    <a:pt x="1478" y="1172"/>
                  </a:lnTo>
                  <a:lnTo>
                    <a:pt x="1203" y="989"/>
                  </a:lnTo>
                  <a:lnTo>
                    <a:pt x="845" y="720"/>
                  </a:lnTo>
                  <a:close/>
                  <a:moveTo>
                    <a:pt x="1478" y="1172"/>
                  </a:moveTo>
                  <a:lnTo>
                    <a:pt x="1510" y="1194"/>
                  </a:lnTo>
                  <a:lnTo>
                    <a:pt x="1827" y="1389"/>
                  </a:lnTo>
                  <a:lnTo>
                    <a:pt x="1862" y="1408"/>
                  </a:lnTo>
                  <a:lnTo>
                    <a:pt x="1478" y="1172"/>
                  </a:lnTo>
                  <a:close/>
                  <a:moveTo>
                    <a:pt x="1862" y="1408"/>
                  </a:moveTo>
                  <a:lnTo>
                    <a:pt x="2014" y="1501"/>
                  </a:lnTo>
                  <a:lnTo>
                    <a:pt x="2342" y="1665"/>
                  </a:lnTo>
                  <a:lnTo>
                    <a:pt x="1862" y="1408"/>
                  </a:lnTo>
                  <a:close/>
                  <a:moveTo>
                    <a:pt x="2342" y="1665"/>
                  </a:moveTo>
                  <a:lnTo>
                    <a:pt x="2470" y="1734"/>
                  </a:lnTo>
                  <a:lnTo>
                    <a:pt x="2787" y="1874"/>
                  </a:lnTo>
                  <a:lnTo>
                    <a:pt x="2536" y="1762"/>
                  </a:lnTo>
                  <a:lnTo>
                    <a:pt x="2342" y="1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4823444" y="2247210"/>
              <a:ext cx="6393" cy="7747"/>
            </a:xfrm>
            <a:custGeom>
              <a:avLst/>
              <a:gdLst/>
              <a:ahLst/>
              <a:cxnLst/>
              <a:rect l="l" t="t" r="r" b="b"/>
              <a:pathLst>
                <a:path w="85" h="103" extrusionOk="0">
                  <a:moveTo>
                    <a:pt x="1" y="103"/>
                  </a:moveTo>
                  <a:lnTo>
                    <a:pt x="29" y="38"/>
                  </a:lnTo>
                  <a:lnTo>
                    <a:pt x="85" y="0"/>
                  </a:lnTo>
                  <a:lnTo>
                    <a:pt x="29" y="38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52700" y="1984334"/>
              <a:ext cx="229255" cy="191422"/>
            </a:xfrm>
            <a:custGeom>
              <a:avLst/>
              <a:gdLst/>
              <a:ahLst/>
              <a:cxnLst/>
              <a:rect l="l" t="t" r="r" b="b"/>
              <a:pathLst>
                <a:path w="3048" h="2545" extrusionOk="0">
                  <a:moveTo>
                    <a:pt x="3048" y="1"/>
                  </a:moveTo>
                  <a:lnTo>
                    <a:pt x="2833" y="252"/>
                  </a:lnTo>
                  <a:lnTo>
                    <a:pt x="2648" y="453"/>
                  </a:lnTo>
                  <a:lnTo>
                    <a:pt x="2805" y="289"/>
                  </a:lnTo>
                  <a:lnTo>
                    <a:pt x="3048" y="1"/>
                  </a:lnTo>
                  <a:close/>
                  <a:moveTo>
                    <a:pt x="2648" y="453"/>
                  </a:moveTo>
                  <a:lnTo>
                    <a:pt x="2274" y="839"/>
                  </a:lnTo>
                  <a:lnTo>
                    <a:pt x="2209" y="901"/>
                  </a:lnTo>
                  <a:lnTo>
                    <a:pt x="2367" y="755"/>
                  </a:lnTo>
                  <a:lnTo>
                    <a:pt x="2648" y="453"/>
                  </a:lnTo>
                  <a:close/>
                  <a:moveTo>
                    <a:pt x="2209" y="901"/>
                  </a:moveTo>
                  <a:lnTo>
                    <a:pt x="1841" y="1237"/>
                  </a:lnTo>
                  <a:lnTo>
                    <a:pt x="1985" y="1110"/>
                  </a:lnTo>
                  <a:lnTo>
                    <a:pt x="2209" y="901"/>
                  </a:lnTo>
                  <a:close/>
                  <a:moveTo>
                    <a:pt x="1841" y="1237"/>
                  </a:moveTo>
                  <a:lnTo>
                    <a:pt x="1669" y="1389"/>
                  </a:lnTo>
                  <a:lnTo>
                    <a:pt x="988" y="1911"/>
                  </a:lnTo>
                  <a:lnTo>
                    <a:pt x="873" y="1992"/>
                  </a:lnTo>
                  <a:lnTo>
                    <a:pt x="1044" y="1874"/>
                  </a:lnTo>
                  <a:lnTo>
                    <a:pt x="1603" y="1454"/>
                  </a:lnTo>
                  <a:lnTo>
                    <a:pt x="1841" y="1237"/>
                  </a:lnTo>
                  <a:close/>
                  <a:moveTo>
                    <a:pt x="873" y="1992"/>
                  </a:moveTo>
                  <a:lnTo>
                    <a:pt x="600" y="2181"/>
                  </a:lnTo>
                  <a:lnTo>
                    <a:pt x="643" y="2153"/>
                  </a:lnTo>
                  <a:lnTo>
                    <a:pt x="873" y="1992"/>
                  </a:lnTo>
                  <a:close/>
                  <a:moveTo>
                    <a:pt x="600" y="2181"/>
                  </a:moveTo>
                  <a:lnTo>
                    <a:pt x="399" y="2307"/>
                  </a:lnTo>
                  <a:lnTo>
                    <a:pt x="399" y="2307"/>
                  </a:lnTo>
                  <a:lnTo>
                    <a:pt x="532" y="2228"/>
                  </a:lnTo>
                  <a:lnTo>
                    <a:pt x="600" y="2181"/>
                  </a:lnTo>
                  <a:close/>
                  <a:moveTo>
                    <a:pt x="399" y="2307"/>
                  </a:moveTo>
                  <a:lnTo>
                    <a:pt x="0" y="2545"/>
                  </a:lnTo>
                  <a:lnTo>
                    <a:pt x="317" y="2358"/>
                  </a:lnTo>
                  <a:lnTo>
                    <a:pt x="399" y="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5460666" y="1985011"/>
              <a:ext cx="449334" cy="349900"/>
            </a:xfrm>
            <a:custGeom>
              <a:avLst/>
              <a:gdLst/>
              <a:ahLst/>
              <a:cxnLst/>
              <a:rect l="l" t="t" r="r" b="b"/>
              <a:pathLst>
                <a:path w="5974" h="4652" fill="none" extrusionOk="0">
                  <a:moveTo>
                    <a:pt x="5610" y="4651"/>
                  </a:moveTo>
                  <a:lnTo>
                    <a:pt x="5107" y="4409"/>
                  </a:lnTo>
                  <a:lnTo>
                    <a:pt x="3886" y="3971"/>
                  </a:lnTo>
                  <a:lnTo>
                    <a:pt x="3178" y="3785"/>
                  </a:lnTo>
                  <a:lnTo>
                    <a:pt x="3215" y="3030"/>
                  </a:lnTo>
                  <a:lnTo>
                    <a:pt x="2908" y="2825"/>
                  </a:lnTo>
                  <a:lnTo>
                    <a:pt x="2311" y="2377"/>
                  </a:lnTo>
                  <a:lnTo>
                    <a:pt x="2023" y="2135"/>
                  </a:lnTo>
                  <a:lnTo>
                    <a:pt x="1967" y="3533"/>
                  </a:lnTo>
                  <a:lnTo>
                    <a:pt x="1016" y="3384"/>
                  </a:lnTo>
                  <a:lnTo>
                    <a:pt x="0" y="3272"/>
                  </a:lnTo>
                  <a:lnTo>
                    <a:pt x="140" y="1"/>
                  </a:lnTo>
                  <a:lnTo>
                    <a:pt x="373" y="346"/>
                  </a:lnTo>
                  <a:lnTo>
                    <a:pt x="895" y="998"/>
                  </a:lnTo>
                  <a:lnTo>
                    <a:pt x="1184" y="1315"/>
                  </a:lnTo>
                  <a:lnTo>
                    <a:pt x="1435" y="1585"/>
                  </a:lnTo>
                  <a:lnTo>
                    <a:pt x="1706" y="1837"/>
                  </a:lnTo>
                  <a:lnTo>
                    <a:pt x="1864" y="1986"/>
                  </a:lnTo>
                  <a:lnTo>
                    <a:pt x="2023" y="2135"/>
                  </a:lnTo>
                  <a:lnTo>
                    <a:pt x="2311" y="2377"/>
                  </a:lnTo>
                  <a:lnTo>
                    <a:pt x="2908" y="2825"/>
                  </a:lnTo>
                  <a:lnTo>
                    <a:pt x="3215" y="3030"/>
                  </a:lnTo>
                  <a:lnTo>
                    <a:pt x="3532" y="3225"/>
                  </a:lnTo>
                  <a:lnTo>
                    <a:pt x="4175" y="3570"/>
                  </a:lnTo>
                  <a:lnTo>
                    <a:pt x="4492" y="3710"/>
                  </a:lnTo>
                  <a:lnTo>
                    <a:pt x="4818" y="3831"/>
                  </a:lnTo>
                  <a:lnTo>
                    <a:pt x="5461" y="4008"/>
                  </a:lnTo>
                  <a:lnTo>
                    <a:pt x="5769" y="4055"/>
                  </a:lnTo>
                  <a:lnTo>
                    <a:pt x="5834" y="4064"/>
                  </a:lnTo>
                  <a:lnTo>
                    <a:pt x="5937" y="4148"/>
                  </a:lnTo>
                  <a:lnTo>
                    <a:pt x="5974" y="4269"/>
                  </a:lnTo>
                  <a:lnTo>
                    <a:pt x="5946" y="4390"/>
                  </a:lnTo>
                  <a:lnTo>
                    <a:pt x="5899" y="4437"/>
                  </a:lnTo>
                  <a:lnTo>
                    <a:pt x="5881" y="4456"/>
                  </a:lnTo>
                  <a:lnTo>
                    <a:pt x="5862" y="4474"/>
                  </a:lnTo>
                  <a:lnTo>
                    <a:pt x="5741" y="4558"/>
                  </a:lnTo>
                  <a:lnTo>
                    <a:pt x="5610" y="4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4822768" y="2184105"/>
              <a:ext cx="213836" cy="104549"/>
            </a:xfrm>
            <a:custGeom>
              <a:avLst/>
              <a:gdLst/>
              <a:ahLst/>
              <a:cxnLst/>
              <a:rect l="l" t="t" r="r" b="b"/>
              <a:pathLst>
                <a:path w="2843" h="1390" fill="none" extrusionOk="0">
                  <a:moveTo>
                    <a:pt x="308" y="1389"/>
                  </a:moveTo>
                  <a:lnTo>
                    <a:pt x="289" y="1371"/>
                  </a:lnTo>
                  <a:lnTo>
                    <a:pt x="280" y="1361"/>
                  </a:lnTo>
                  <a:lnTo>
                    <a:pt x="178" y="1277"/>
                  </a:lnTo>
                  <a:lnTo>
                    <a:pt x="84" y="1203"/>
                  </a:lnTo>
                  <a:lnTo>
                    <a:pt x="75" y="1193"/>
                  </a:lnTo>
                  <a:lnTo>
                    <a:pt x="66" y="1184"/>
                  </a:lnTo>
                  <a:lnTo>
                    <a:pt x="19" y="1128"/>
                  </a:lnTo>
                  <a:lnTo>
                    <a:pt x="1" y="998"/>
                  </a:lnTo>
                  <a:lnTo>
                    <a:pt x="10" y="942"/>
                  </a:lnTo>
                  <a:lnTo>
                    <a:pt x="38" y="877"/>
                  </a:lnTo>
                  <a:lnTo>
                    <a:pt x="94" y="839"/>
                  </a:lnTo>
                  <a:lnTo>
                    <a:pt x="150" y="802"/>
                  </a:lnTo>
                  <a:lnTo>
                    <a:pt x="224" y="793"/>
                  </a:lnTo>
                  <a:lnTo>
                    <a:pt x="532" y="774"/>
                  </a:lnTo>
                  <a:lnTo>
                    <a:pt x="1166" y="662"/>
                  </a:lnTo>
                  <a:lnTo>
                    <a:pt x="1827" y="457"/>
                  </a:lnTo>
                  <a:lnTo>
                    <a:pt x="2508" y="178"/>
                  </a:lnTo>
                  <a:lnTo>
                    <a:pt x="2843" y="1"/>
                  </a:lnTo>
                  <a:lnTo>
                    <a:pt x="2815" y="746"/>
                  </a:lnTo>
                  <a:lnTo>
                    <a:pt x="2088" y="867"/>
                  </a:lnTo>
                  <a:lnTo>
                    <a:pt x="830" y="1184"/>
                  </a:lnTo>
                  <a:lnTo>
                    <a:pt x="308" y="1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5052700" y="1978016"/>
              <a:ext cx="234144" cy="251068"/>
            </a:xfrm>
            <a:custGeom>
              <a:avLst/>
              <a:gdLst/>
              <a:ahLst/>
              <a:cxnLst/>
              <a:rect l="l" t="t" r="r" b="b"/>
              <a:pathLst>
                <a:path w="3113" h="3338" fill="none" extrusionOk="0">
                  <a:moveTo>
                    <a:pt x="988" y="3337"/>
                  </a:moveTo>
                  <a:lnTo>
                    <a:pt x="1044" y="1958"/>
                  </a:lnTo>
                  <a:lnTo>
                    <a:pt x="532" y="2312"/>
                  </a:lnTo>
                  <a:lnTo>
                    <a:pt x="0" y="2629"/>
                  </a:lnTo>
                  <a:lnTo>
                    <a:pt x="0" y="2629"/>
                  </a:lnTo>
                  <a:lnTo>
                    <a:pt x="532" y="2312"/>
                  </a:lnTo>
                  <a:lnTo>
                    <a:pt x="1044" y="1958"/>
                  </a:lnTo>
                  <a:lnTo>
                    <a:pt x="1603" y="1538"/>
                  </a:lnTo>
                  <a:lnTo>
                    <a:pt x="2367" y="839"/>
                  </a:lnTo>
                  <a:lnTo>
                    <a:pt x="2833" y="336"/>
                  </a:lnTo>
                  <a:lnTo>
                    <a:pt x="3048" y="85"/>
                  </a:lnTo>
                  <a:lnTo>
                    <a:pt x="3085" y="38"/>
                  </a:lnTo>
                  <a:lnTo>
                    <a:pt x="3113" y="1"/>
                  </a:lnTo>
                  <a:lnTo>
                    <a:pt x="2973" y="3253"/>
                  </a:lnTo>
                  <a:lnTo>
                    <a:pt x="1948" y="3272"/>
                  </a:lnTo>
                  <a:lnTo>
                    <a:pt x="988" y="3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5608538" y="2145595"/>
              <a:ext cx="94019" cy="124105"/>
            </a:xfrm>
            <a:custGeom>
              <a:avLst/>
              <a:gdLst/>
              <a:ahLst/>
              <a:cxnLst/>
              <a:rect l="l" t="t" r="r" b="b"/>
              <a:pathLst>
                <a:path w="1250" h="1650" extrusionOk="0">
                  <a:moveTo>
                    <a:pt x="57" y="0"/>
                  </a:moveTo>
                  <a:lnTo>
                    <a:pt x="1" y="1398"/>
                  </a:lnTo>
                  <a:lnTo>
                    <a:pt x="625" y="1519"/>
                  </a:lnTo>
                  <a:lnTo>
                    <a:pt x="1212" y="1650"/>
                  </a:lnTo>
                  <a:lnTo>
                    <a:pt x="1249" y="895"/>
                  </a:lnTo>
                  <a:lnTo>
                    <a:pt x="942" y="690"/>
                  </a:lnTo>
                  <a:lnTo>
                    <a:pt x="345" y="24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5034498" y="2125212"/>
              <a:ext cx="96802" cy="115079"/>
            </a:xfrm>
            <a:custGeom>
              <a:avLst/>
              <a:gdLst/>
              <a:ahLst/>
              <a:cxnLst/>
              <a:rect l="l" t="t" r="r" b="b"/>
              <a:pathLst>
                <a:path w="1287" h="1530" extrusionOk="0">
                  <a:moveTo>
                    <a:pt x="1286" y="1"/>
                  </a:moveTo>
                  <a:lnTo>
                    <a:pt x="774" y="355"/>
                  </a:lnTo>
                  <a:lnTo>
                    <a:pt x="242" y="672"/>
                  </a:lnTo>
                  <a:lnTo>
                    <a:pt x="131" y="728"/>
                  </a:lnTo>
                  <a:lnTo>
                    <a:pt x="28" y="784"/>
                  </a:lnTo>
                  <a:lnTo>
                    <a:pt x="0" y="1529"/>
                  </a:lnTo>
                  <a:lnTo>
                    <a:pt x="596" y="1445"/>
                  </a:lnTo>
                  <a:lnTo>
                    <a:pt x="1230" y="1380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4992377" y="3164079"/>
              <a:ext cx="341476" cy="216619"/>
            </a:xfrm>
            <a:custGeom>
              <a:avLst/>
              <a:gdLst/>
              <a:ahLst/>
              <a:cxnLst/>
              <a:rect l="l" t="t" r="r" b="b"/>
              <a:pathLst>
                <a:path w="4540" h="2880" extrusionOk="0">
                  <a:moveTo>
                    <a:pt x="4437" y="0"/>
                  </a:moveTo>
                  <a:lnTo>
                    <a:pt x="4213" y="289"/>
                  </a:lnTo>
                  <a:lnTo>
                    <a:pt x="3617" y="829"/>
                  </a:lnTo>
                  <a:lnTo>
                    <a:pt x="2918" y="1333"/>
                  </a:lnTo>
                  <a:lnTo>
                    <a:pt x="2182" y="1771"/>
                  </a:lnTo>
                  <a:lnTo>
                    <a:pt x="1110" y="2302"/>
                  </a:lnTo>
                  <a:lnTo>
                    <a:pt x="122" y="2721"/>
                  </a:lnTo>
                  <a:lnTo>
                    <a:pt x="1" y="2759"/>
                  </a:lnTo>
                  <a:lnTo>
                    <a:pt x="47" y="2880"/>
                  </a:lnTo>
                  <a:lnTo>
                    <a:pt x="197" y="2824"/>
                  </a:lnTo>
                  <a:lnTo>
                    <a:pt x="1212" y="2404"/>
                  </a:lnTo>
                  <a:lnTo>
                    <a:pt x="2284" y="1864"/>
                  </a:lnTo>
                  <a:lnTo>
                    <a:pt x="3020" y="1426"/>
                  </a:lnTo>
                  <a:lnTo>
                    <a:pt x="3719" y="923"/>
                  </a:lnTo>
                  <a:lnTo>
                    <a:pt x="4316" y="363"/>
                  </a:lnTo>
                  <a:lnTo>
                    <a:pt x="4539" y="7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5042170" y="3130383"/>
              <a:ext cx="267841" cy="171791"/>
            </a:xfrm>
            <a:custGeom>
              <a:avLst/>
              <a:gdLst/>
              <a:ahLst/>
              <a:cxnLst/>
              <a:rect l="l" t="t" r="r" b="b"/>
              <a:pathLst>
                <a:path w="3561" h="2284" extrusionOk="0">
                  <a:moveTo>
                    <a:pt x="3458" y="1"/>
                  </a:moveTo>
                  <a:lnTo>
                    <a:pt x="3244" y="290"/>
                  </a:lnTo>
                  <a:lnTo>
                    <a:pt x="2731" y="784"/>
                  </a:lnTo>
                  <a:lnTo>
                    <a:pt x="2172" y="1194"/>
                  </a:lnTo>
                  <a:lnTo>
                    <a:pt x="1594" y="1529"/>
                  </a:lnTo>
                  <a:lnTo>
                    <a:pt x="793" y="1893"/>
                  </a:lnTo>
                  <a:lnTo>
                    <a:pt x="84" y="2135"/>
                  </a:lnTo>
                  <a:lnTo>
                    <a:pt x="1" y="2153"/>
                  </a:lnTo>
                  <a:lnTo>
                    <a:pt x="29" y="2284"/>
                  </a:lnTo>
                  <a:lnTo>
                    <a:pt x="112" y="2256"/>
                  </a:lnTo>
                  <a:lnTo>
                    <a:pt x="839" y="2014"/>
                  </a:lnTo>
                  <a:lnTo>
                    <a:pt x="1659" y="1641"/>
                  </a:lnTo>
                  <a:lnTo>
                    <a:pt x="2247" y="1296"/>
                  </a:lnTo>
                  <a:lnTo>
                    <a:pt x="2815" y="877"/>
                  </a:lnTo>
                  <a:lnTo>
                    <a:pt x="3337" y="373"/>
                  </a:lnTo>
                  <a:lnTo>
                    <a:pt x="3561" y="75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5096174" y="3180852"/>
              <a:ext cx="301462" cy="218123"/>
            </a:xfrm>
            <a:custGeom>
              <a:avLst/>
              <a:gdLst/>
              <a:ahLst/>
              <a:cxnLst/>
              <a:rect l="l" t="t" r="r" b="b"/>
              <a:pathLst>
                <a:path w="4008" h="2900" extrusionOk="0">
                  <a:moveTo>
                    <a:pt x="3905" y="1"/>
                  </a:moveTo>
                  <a:lnTo>
                    <a:pt x="3681" y="290"/>
                  </a:lnTo>
                  <a:lnTo>
                    <a:pt x="3131" y="839"/>
                  </a:lnTo>
                  <a:lnTo>
                    <a:pt x="2507" y="1343"/>
                  </a:lnTo>
                  <a:lnTo>
                    <a:pt x="1864" y="1781"/>
                  </a:lnTo>
                  <a:lnTo>
                    <a:pt x="364" y="2619"/>
                  </a:lnTo>
                  <a:lnTo>
                    <a:pt x="0" y="2778"/>
                  </a:lnTo>
                  <a:lnTo>
                    <a:pt x="56" y="2899"/>
                  </a:lnTo>
                  <a:lnTo>
                    <a:pt x="420" y="2741"/>
                  </a:lnTo>
                  <a:lnTo>
                    <a:pt x="1939" y="1883"/>
                  </a:lnTo>
                  <a:lnTo>
                    <a:pt x="2591" y="1436"/>
                  </a:lnTo>
                  <a:lnTo>
                    <a:pt x="3225" y="933"/>
                  </a:lnTo>
                  <a:lnTo>
                    <a:pt x="3784" y="373"/>
                  </a:lnTo>
                  <a:lnTo>
                    <a:pt x="4007" y="75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5009225" y="3250275"/>
              <a:ext cx="85595" cy="85595"/>
            </a:xfrm>
            <a:custGeom>
              <a:avLst/>
              <a:gdLst/>
              <a:ahLst/>
              <a:cxnLst/>
              <a:rect l="l" t="t" r="r" b="b"/>
              <a:pathLst>
                <a:path w="1138" h="1138" extrusionOk="0">
                  <a:moveTo>
                    <a:pt x="578" y="0"/>
                  </a:moveTo>
                  <a:lnTo>
                    <a:pt x="364" y="38"/>
                  </a:lnTo>
                  <a:lnTo>
                    <a:pt x="261" y="94"/>
                  </a:lnTo>
                  <a:lnTo>
                    <a:pt x="168" y="159"/>
                  </a:lnTo>
                  <a:lnTo>
                    <a:pt x="47" y="336"/>
                  </a:lnTo>
                  <a:lnTo>
                    <a:pt x="1" y="550"/>
                  </a:lnTo>
                  <a:lnTo>
                    <a:pt x="38" y="774"/>
                  </a:lnTo>
                  <a:lnTo>
                    <a:pt x="84" y="867"/>
                  </a:lnTo>
                  <a:lnTo>
                    <a:pt x="159" y="960"/>
                  </a:lnTo>
                  <a:lnTo>
                    <a:pt x="336" y="1091"/>
                  </a:lnTo>
                  <a:lnTo>
                    <a:pt x="550" y="1137"/>
                  </a:lnTo>
                  <a:lnTo>
                    <a:pt x="765" y="1100"/>
                  </a:lnTo>
                  <a:lnTo>
                    <a:pt x="867" y="1044"/>
                  </a:lnTo>
                  <a:lnTo>
                    <a:pt x="960" y="979"/>
                  </a:lnTo>
                  <a:lnTo>
                    <a:pt x="1091" y="792"/>
                  </a:lnTo>
                  <a:lnTo>
                    <a:pt x="1138" y="587"/>
                  </a:lnTo>
                  <a:lnTo>
                    <a:pt x="1100" y="364"/>
                  </a:lnTo>
                  <a:lnTo>
                    <a:pt x="1044" y="261"/>
                  </a:lnTo>
                  <a:lnTo>
                    <a:pt x="979" y="168"/>
                  </a:lnTo>
                  <a:lnTo>
                    <a:pt x="793" y="4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>
              <a:off x="5059018" y="3351890"/>
              <a:ext cx="86272" cy="85595"/>
            </a:xfrm>
            <a:custGeom>
              <a:avLst/>
              <a:gdLst/>
              <a:ahLst/>
              <a:cxnLst/>
              <a:rect l="l" t="t" r="r" b="b"/>
              <a:pathLst>
                <a:path w="1147" h="1138" extrusionOk="0">
                  <a:moveTo>
                    <a:pt x="587" y="1"/>
                  </a:moveTo>
                  <a:lnTo>
                    <a:pt x="373" y="38"/>
                  </a:lnTo>
                  <a:lnTo>
                    <a:pt x="270" y="94"/>
                  </a:lnTo>
                  <a:lnTo>
                    <a:pt x="177" y="159"/>
                  </a:lnTo>
                  <a:lnTo>
                    <a:pt x="56" y="336"/>
                  </a:lnTo>
                  <a:lnTo>
                    <a:pt x="0" y="550"/>
                  </a:lnTo>
                  <a:lnTo>
                    <a:pt x="37" y="774"/>
                  </a:lnTo>
                  <a:lnTo>
                    <a:pt x="93" y="867"/>
                  </a:lnTo>
                  <a:lnTo>
                    <a:pt x="168" y="961"/>
                  </a:lnTo>
                  <a:lnTo>
                    <a:pt x="345" y="1091"/>
                  </a:lnTo>
                  <a:lnTo>
                    <a:pt x="559" y="1138"/>
                  </a:lnTo>
                  <a:lnTo>
                    <a:pt x="774" y="1100"/>
                  </a:lnTo>
                  <a:lnTo>
                    <a:pt x="876" y="1044"/>
                  </a:lnTo>
                  <a:lnTo>
                    <a:pt x="969" y="979"/>
                  </a:lnTo>
                  <a:lnTo>
                    <a:pt x="1100" y="793"/>
                  </a:lnTo>
                  <a:lnTo>
                    <a:pt x="1147" y="588"/>
                  </a:lnTo>
                  <a:lnTo>
                    <a:pt x="1109" y="364"/>
                  </a:lnTo>
                  <a:lnTo>
                    <a:pt x="1053" y="262"/>
                  </a:lnTo>
                  <a:lnTo>
                    <a:pt x="979" y="168"/>
                  </a:lnTo>
                  <a:lnTo>
                    <a:pt x="802" y="47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>
              <a:off x="4931453" y="3340006"/>
              <a:ext cx="89055" cy="93944"/>
            </a:xfrm>
            <a:custGeom>
              <a:avLst/>
              <a:gdLst/>
              <a:ahLst/>
              <a:cxnLst/>
              <a:rect l="l" t="t" r="r" b="b"/>
              <a:pathLst>
                <a:path w="1184" h="1249" extrusionOk="0">
                  <a:moveTo>
                    <a:pt x="541" y="0"/>
                  </a:moveTo>
                  <a:lnTo>
                    <a:pt x="429" y="28"/>
                  </a:lnTo>
                  <a:lnTo>
                    <a:pt x="0" y="177"/>
                  </a:lnTo>
                  <a:lnTo>
                    <a:pt x="373" y="1249"/>
                  </a:lnTo>
                  <a:lnTo>
                    <a:pt x="811" y="1091"/>
                  </a:lnTo>
                  <a:lnTo>
                    <a:pt x="913" y="1044"/>
                  </a:lnTo>
                  <a:lnTo>
                    <a:pt x="1081" y="904"/>
                  </a:lnTo>
                  <a:lnTo>
                    <a:pt x="1174" y="708"/>
                  </a:lnTo>
                  <a:lnTo>
                    <a:pt x="1184" y="485"/>
                  </a:lnTo>
                  <a:lnTo>
                    <a:pt x="1156" y="373"/>
                  </a:lnTo>
                  <a:lnTo>
                    <a:pt x="1109" y="270"/>
                  </a:lnTo>
                  <a:lnTo>
                    <a:pt x="960" y="103"/>
                  </a:lnTo>
                  <a:lnTo>
                    <a:pt x="764" y="1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5187259" y="3048398"/>
              <a:ext cx="269947" cy="171114"/>
            </a:xfrm>
            <a:custGeom>
              <a:avLst/>
              <a:gdLst/>
              <a:ahLst/>
              <a:cxnLst/>
              <a:rect l="l" t="t" r="r" b="b"/>
              <a:pathLst>
                <a:path w="3589" h="2275" extrusionOk="0">
                  <a:moveTo>
                    <a:pt x="1837" y="0"/>
                  </a:moveTo>
                  <a:lnTo>
                    <a:pt x="1762" y="47"/>
                  </a:lnTo>
                  <a:lnTo>
                    <a:pt x="57" y="1771"/>
                  </a:lnTo>
                  <a:lnTo>
                    <a:pt x="10" y="1827"/>
                  </a:lnTo>
                  <a:lnTo>
                    <a:pt x="1" y="1939"/>
                  </a:lnTo>
                  <a:lnTo>
                    <a:pt x="57" y="2041"/>
                  </a:lnTo>
                  <a:lnTo>
                    <a:pt x="159" y="2088"/>
                  </a:lnTo>
                  <a:lnTo>
                    <a:pt x="224" y="2088"/>
                  </a:lnTo>
                  <a:lnTo>
                    <a:pt x="1762" y="1780"/>
                  </a:lnTo>
                  <a:lnTo>
                    <a:pt x="1809" y="1771"/>
                  </a:lnTo>
                  <a:lnTo>
                    <a:pt x="1855" y="1790"/>
                  </a:lnTo>
                  <a:lnTo>
                    <a:pt x="3356" y="2265"/>
                  </a:lnTo>
                  <a:lnTo>
                    <a:pt x="3421" y="2274"/>
                  </a:lnTo>
                  <a:lnTo>
                    <a:pt x="3523" y="2237"/>
                  </a:lnTo>
                  <a:lnTo>
                    <a:pt x="3589" y="2144"/>
                  </a:lnTo>
                  <a:lnTo>
                    <a:pt x="3589" y="2023"/>
                  </a:lnTo>
                  <a:lnTo>
                    <a:pt x="3551" y="1967"/>
                  </a:lnTo>
                  <a:lnTo>
                    <a:pt x="2042" y="66"/>
                  </a:lnTo>
                  <a:lnTo>
                    <a:pt x="1986" y="1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9" name="Google Shape;1919;p31"/>
          <p:cNvGrpSpPr/>
          <p:nvPr/>
        </p:nvGrpSpPr>
        <p:grpSpPr>
          <a:xfrm rot="-4506468">
            <a:off x="1043371" y="3792680"/>
            <a:ext cx="819867" cy="1165557"/>
            <a:chOff x="4589675" y="2804250"/>
            <a:chExt cx="332450" cy="472625"/>
          </a:xfrm>
        </p:grpSpPr>
        <p:sp>
          <p:nvSpPr>
            <p:cNvPr id="1920" name="Google Shape;1920;p31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31"/>
          <p:cNvGrpSpPr/>
          <p:nvPr/>
        </p:nvGrpSpPr>
        <p:grpSpPr>
          <a:xfrm rot="-4506468">
            <a:off x="8360321" y="789730"/>
            <a:ext cx="819867" cy="1165557"/>
            <a:chOff x="4589675" y="2804250"/>
            <a:chExt cx="332450" cy="472625"/>
          </a:xfrm>
        </p:grpSpPr>
        <p:sp>
          <p:nvSpPr>
            <p:cNvPr id="1945" name="Google Shape;1945;p31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583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8388" y="-660175"/>
            <a:ext cx="5143505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460" name="Google Shape;460;p9"/>
          <p:cNvSpPr txBox="1">
            <a:spLocks noGrp="1"/>
          </p:cNvSpPr>
          <p:nvPr>
            <p:ph type="subTitle" idx="1"/>
          </p:nvPr>
        </p:nvSpPr>
        <p:spPr>
          <a:xfrm>
            <a:off x="1002275" y="1846225"/>
            <a:ext cx="32730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461" name="Google Shape;461;p9"/>
          <p:cNvSpPr txBox="1">
            <a:spLocks noGrp="1"/>
          </p:cNvSpPr>
          <p:nvPr>
            <p:ph type="body" idx="2"/>
          </p:nvPr>
        </p:nvSpPr>
        <p:spPr>
          <a:xfrm>
            <a:off x="1002275" y="2342750"/>
            <a:ext cx="2747100" cy="2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2" name="Google Shape;462;p9"/>
          <p:cNvSpPr txBox="1">
            <a:spLocks noGrp="1"/>
          </p:cNvSpPr>
          <p:nvPr>
            <p:ph type="title"/>
          </p:nvPr>
        </p:nvSpPr>
        <p:spPr>
          <a:xfrm>
            <a:off x="705300" y="575845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3" name="Google Shape;463;p9"/>
          <p:cNvGrpSpPr/>
          <p:nvPr/>
        </p:nvGrpSpPr>
        <p:grpSpPr>
          <a:xfrm rot="10800000">
            <a:off x="6228709" y="3778209"/>
            <a:ext cx="3352064" cy="2781546"/>
            <a:chOff x="-590875" y="347215"/>
            <a:chExt cx="2752557" cy="2284075"/>
          </a:xfrm>
        </p:grpSpPr>
        <p:sp>
          <p:nvSpPr>
            <p:cNvPr id="464" name="Google Shape;464;p9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9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467" name="Google Shape;467;p9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76" name="Google Shape;47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14787" y="-3753450"/>
            <a:ext cx="5143505" cy="514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77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FFE5BF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5633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2" name="Google Shape;482;p11"/>
          <p:cNvSpPr txBox="1">
            <a:spLocks noGrp="1"/>
          </p:cNvSpPr>
          <p:nvPr>
            <p:ph type="body" idx="1"/>
          </p:nvPr>
        </p:nvSpPr>
        <p:spPr>
          <a:xfrm>
            <a:off x="2014800" y="3380825"/>
            <a:ext cx="5114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3" name="Google Shape;48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grpSp>
        <p:nvGrpSpPr>
          <p:cNvPr id="484" name="Google Shape;484;p11"/>
          <p:cNvGrpSpPr/>
          <p:nvPr/>
        </p:nvGrpSpPr>
        <p:grpSpPr>
          <a:xfrm rot="10800000">
            <a:off x="1147850" y="-1794042"/>
            <a:ext cx="6848292" cy="2900172"/>
            <a:chOff x="280870" y="3521399"/>
            <a:chExt cx="6848292" cy="2900172"/>
          </a:xfrm>
        </p:grpSpPr>
        <p:grpSp>
          <p:nvGrpSpPr>
            <p:cNvPr id="485" name="Google Shape;485;p1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486" name="Google Shape;486;p1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8" name="Google Shape;488;p1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489" name="Google Shape;489;p1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98" name="Google Shape;498;p1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499" name="Google Shape;499;p1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1" name="Google Shape;501;p1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502" name="Google Shape;502;p1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11" name="Google Shape;51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43787" y="2905575"/>
            <a:ext cx="5143505" cy="514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66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47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3"/>
          <p:cNvSpPr txBox="1">
            <a:spLocks noGrp="1"/>
          </p:cNvSpPr>
          <p:nvPr>
            <p:ph type="ctrTitle"/>
          </p:nvPr>
        </p:nvSpPr>
        <p:spPr>
          <a:xfrm>
            <a:off x="2826125" y="1602550"/>
            <a:ext cx="54138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516" name="Google Shape;516;p13"/>
          <p:cNvSpPr txBox="1">
            <a:spLocks noGrp="1"/>
          </p:cNvSpPr>
          <p:nvPr>
            <p:ph type="subTitle" idx="1"/>
          </p:nvPr>
        </p:nvSpPr>
        <p:spPr>
          <a:xfrm>
            <a:off x="3629875" y="2672125"/>
            <a:ext cx="3968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17" name="Google Shape;517;p13"/>
          <p:cNvGrpSpPr/>
          <p:nvPr/>
        </p:nvGrpSpPr>
        <p:grpSpPr>
          <a:xfrm>
            <a:off x="-258636" y="1889116"/>
            <a:ext cx="3642458" cy="3022516"/>
            <a:chOff x="-590875" y="347215"/>
            <a:chExt cx="2752557" cy="2284075"/>
          </a:xfrm>
        </p:grpSpPr>
        <p:sp>
          <p:nvSpPr>
            <p:cNvPr id="518" name="Google Shape;518;p13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0" name="Google Shape;520;p13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521" name="Google Shape;521;p13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3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3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3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3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3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30" name="Google Shape;530;p13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7056250" y="-2671012"/>
            <a:ext cx="5143505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3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-2729925" y="-3077087"/>
            <a:ext cx="5143505" cy="514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86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408750" y="-3083537"/>
            <a:ext cx="5143505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5"/>
          <p:cNvSpPr txBox="1">
            <a:spLocks noGrp="1"/>
          </p:cNvSpPr>
          <p:nvPr>
            <p:ph type="title" idx="2"/>
          </p:nvPr>
        </p:nvSpPr>
        <p:spPr>
          <a:xfrm>
            <a:off x="1547525" y="1487275"/>
            <a:ext cx="302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0" name="Google Shape;620;p15"/>
          <p:cNvSpPr txBox="1">
            <a:spLocks noGrp="1"/>
          </p:cNvSpPr>
          <p:nvPr>
            <p:ph type="subTitle" idx="1"/>
          </p:nvPr>
        </p:nvSpPr>
        <p:spPr>
          <a:xfrm>
            <a:off x="1547523" y="1974150"/>
            <a:ext cx="2440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5"/>
          <p:cNvSpPr txBox="1">
            <a:spLocks noGrp="1"/>
          </p:cNvSpPr>
          <p:nvPr>
            <p:ph type="title" idx="3" hasCustomPrompt="1"/>
          </p:nvPr>
        </p:nvSpPr>
        <p:spPr>
          <a:xfrm>
            <a:off x="787150" y="1346425"/>
            <a:ext cx="960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5"/>
          <p:cNvSpPr txBox="1">
            <a:spLocks noGrp="1"/>
          </p:cNvSpPr>
          <p:nvPr>
            <p:ph type="title" idx="4"/>
          </p:nvPr>
        </p:nvSpPr>
        <p:spPr>
          <a:xfrm>
            <a:off x="1547525" y="3003275"/>
            <a:ext cx="302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3" name="Google Shape;623;p15"/>
          <p:cNvSpPr txBox="1">
            <a:spLocks noGrp="1"/>
          </p:cNvSpPr>
          <p:nvPr>
            <p:ph type="subTitle" idx="5"/>
          </p:nvPr>
        </p:nvSpPr>
        <p:spPr>
          <a:xfrm>
            <a:off x="1547523" y="3490150"/>
            <a:ext cx="2440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5"/>
          <p:cNvSpPr txBox="1">
            <a:spLocks noGrp="1"/>
          </p:cNvSpPr>
          <p:nvPr>
            <p:ph type="title" idx="6" hasCustomPrompt="1"/>
          </p:nvPr>
        </p:nvSpPr>
        <p:spPr>
          <a:xfrm>
            <a:off x="787150" y="2862425"/>
            <a:ext cx="960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5" name="Google Shape;625;p15"/>
          <p:cNvSpPr txBox="1">
            <a:spLocks noGrp="1"/>
          </p:cNvSpPr>
          <p:nvPr>
            <p:ph type="title" idx="7"/>
          </p:nvPr>
        </p:nvSpPr>
        <p:spPr>
          <a:xfrm>
            <a:off x="5897575" y="1487275"/>
            <a:ext cx="302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6" name="Google Shape;626;p15"/>
          <p:cNvSpPr txBox="1">
            <a:spLocks noGrp="1"/>
          </p:cNvSpPr>
          <p:nvPr>
            <p:ph type="subTitle" idx="8"/>
          </p:nvPr>
        </p:nvSpPr>
        <p:spPr>
          <a:xfrm>
            <a:off x="5897573" y="1974150"/>
            <a:ext cx="2440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5"/>
          <p:cNvSpPr txBox="1">
            <a:spLocks noGrp="1"/>
          </p:cNvSpPr>
          <p:nvPr>
            <p:ph type="title" idx="9" hasCustomPrompt="1"/>
          </p:nvPr>
        </p:nvSpPr>
        <p:spPr>
          <a:xfrm>
            <a:off x="5137200" y="1346425"/>
            <a:ext cx="960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8" name="Google Shape;628;p15"/>
          <p:cNvSpPr txBox="1">
            <a:spLocks noGrp="1"/>
          </p:cNvSpPr>
          <p:nvPr>
            <p:ph type="title" idx="13"/>
          </p:nvPr>
        </p:nvSpPr>
        <p:spPr>
          <a:xfrm>
            <a:off x="5897575" y="3003275"/>
            <a:ext cx="302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9" name="Google Shape;629;p15"/>
          <p:cNvSpPr txBox="1">
            <a:spLocks noGrp="1"/>
          </p:cNvSpPr>
          <p:nvPr>
            <p:ph type="subTitle" idx="14"/>
          </p:nvPr>
        </p:nvSpPr>
        <p:spPr>
          <a:xfrm>
            <a:off x="5897573" y="3490150"/>
            <a:ext cx="2440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15"/>
          <p:cNvSpPr txBox="1">
            <a:spLocks noGrp="1"/>
          </p:cNvSpPr>
          <p:nvPr>
            <p:ph type="title" idx="15" hasCustomPrompt="1"/>
          </p:nvPr>
        </p:nvSpPr>
        <p:spPr>
          <a:xfrm>
            <a:off x="5137200" y="2862425"/>
            <a:ext cx="960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631" name="Google Shape;631;p15"/>
          <p:cNvGrpSpPr/>
          <p:nvPr/>
        </p:nvGrpSpPr>
        <p:grpSpPr>
          <a:xfrm>
            <a:off x="-1332977" y="4366873"/>
            <a:ext cx="11685984" cy="3091583"/>
            <a:chOff x="-1332977" y="4366873"/>
            <a:chExt cx="11685984" cy="3091583"/>
          </a:xfrm>
        </p:grpSpPr>
        <p:grpSp>
          <p:nvGrpSpPr>
            <p:cNvPr id="632" name="Google Shape;632;p15"/>
            <p:cNvGrpSpPr/>
            <p:nvPr/>
          </p:nvGrpSpPr>
          <p:grpSpPr>
            <a:xfrm rot="10800000">
              <a:off x="-133297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36" name="Google Shape;636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37" name="Google Shape;637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8" name="Google Shape;638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9" name="Google Shape;639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0" name="Google Shape;640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1" name="Google Shape;641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2" name="Google Shape;642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" name="Google Shape;643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" name="Google Shape;644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5" name="Google Shape;645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46" name="Google Shape;646;p15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47" name="Google Shape;647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49" name="Google Shape;649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50" name="Google Shape;650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1" name="Google Shape;651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2" name="Google Shape;652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3" name="Google Shape;653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4" name="Google Shape;654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5" name="Google Shape;655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6" name="Google Shape;656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7" name="Google Shape;657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8" name="Google Shape;658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59" name="Google Shape;659;p15"/>
            <p:cNvGrpSpPr/>
            <p:nvPr/>
          </p:nvGrpSpPr>
          <p:grpSpPr>
            <a:xfrm rot="10800000">
              <a:off x="305272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660" name="Google Shape;660;p15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61" name="Google Shape;661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63" name="Google Shape;663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64" name="Google Shape;664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" name="Google Shape;665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" name="Google Shape;666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" name="Google Shape;667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" name="Google Shape;668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9" name="Google Shape;669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0" name="Google Shape;670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1" name="Google Shape;671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2" name="Google Shape;672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73" name="Google Shape;673;p15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74" name="Google Shape;674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76" name="Google Shape;676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77" name="Google Shape;677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8" name="Google Shape;678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9" name="Google Shape;679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" name="Google Shape;680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" name="Google Shape;684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" name="Google Shape;685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91067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19"/>
          <p:cNvGrpSpPr/>
          <p:nvPr/>
        </p:nvGrpSpPr>
        <p:grpSpPr>
          <a:xfrm>
            <a:off x="2046486" y="-1933552"/>
            <a:ext cx="11685984" cy="3091583"/>
            <a:chOff x="-1332977" y="4366873"/>
            <a:chExt cx="11685984" cy="3091583"/>
          </a:xfrm>
        </p:grpSpPr>
        <p:grpSp>
          <p:nvGrpSpPr>
            <p:cNvPr id="859" name="Google Shape;859;p19"/>
            <p:cNvGrpSpPr/>
            <p:nvPr/>
          </p:nvGrpSpPr>
          <p:grpSpPr>
            <a:xfrm rot="10800000">
              <a:off x="-133297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860" name="Google Shape;860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861" name="Google Shape;861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63" name="Google Shape;863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864" name="Google Shape;864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5" name="Google Shape;865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6" name="Google Shape;866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7" name="Google Shape;867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8" name="Google Shape;868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" name="Google Shape;869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0" name="Google Shape;870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1" name="Google Shape;871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2" name="Google Shape;872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73" name="Google Shape;873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874" name="Google Shape;874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76" name="Google Shape;876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877" name="Google Shape;877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8" name="Google Shape;878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9" name="Google Shape;879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0" name="Google Shape;880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1" name="Google Shape;881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2" name="Google Shape;882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3" name="Google Shape;883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4" name="Google Shape;884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5" name="Google Shape;885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86" name="Google Shape;886;p19"/>
            <p:cNvGrpSpPr/>
            <p:nvPr/>
          </p:nvGrpSpPr>
          <p:grpSpPr>
            <a:xfrm rot="10800000">
              <a:off x="305272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887" name="Google Shape;887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888" name="Google Shape;888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90" name="Google Shape;890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891" name="Google Shape;891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2" name="Google Shape;892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3" name="Google Shape;893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4" name="Google Shape;894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5" name="Google Shape;895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6" name="Google Shape;896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7" name="Google Shape;897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8" name="Google Shape;898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9" name="Google Shape;899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00" name="Google Shape;900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01" name="Google Shape;901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03" name="Google Shape;903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04" name="Google Shape;904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5" name="Google Shape;905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6" name="Google Shape;906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7" name="Google Shape;907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8" name="Google Shape;908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9" name="Google Shape;909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" name="Google Shape;910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1" name="Google Shape;911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2" name="Google Shape;912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913" name="Google Shape;913;p19"/>
          <p:cNvGrpSpPr/>
          <p:nvPr/>
        </p:nvGrpSpPr>
        <p:grpSpPr>
          <a:xfrm>
            <a:off x="-5129964" y="4146461"/>
            <a:ext cx="11685984" cy="3091583"/>
            <a:chOff x="-1332977" y="4366873"/>
            <a:chExt cx="11685984" cy="3091583"/>
          </a:xfrm>
        </p:grpSpPr>
        <p:grpSp>
          <p:nvGrpSpPr>
            <p:cNvPr id="914" name="Google Shape;914;p19"/>
            <p:cNvGrpSpPr/>
            <p:nvPr/>
          </p:nvGrpSpPr>
          <p:grpSpPr>
            <a:xfrm rot="10800000">
              <a:off x="-133297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915" name="Google Shape;915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16" name="Google Shape;916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18" name="Google Shape;918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19" name="Google Shape;919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0" name="Google Shape;920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1" name="Google Shape;921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2" name="Google Shape;922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3" name="Google Shape;923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4" name="Google Shape;924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5" name="Google Shape;925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6" name="Google Shape;926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7" name="Google Shape;927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28" name="Google Shape;928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29" name="Google Shape;929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31" name="Google Shape;931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32" name="Google Shape;932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" name="Google Shape;933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4" name="Google Shape;934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5" name="Google Shape;935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6" name="Google Shape;936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7" name="Google Shape;937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8" name="Google Shape;938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9" name="Google Shape;939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0" name="Google Shape;940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41" name="Google Shape;941;p19"/>
            <p:cNvGrpSpPr/>
            <p:nvPr/>
          </p:nvGrpSpPr>
          <p:grpSpPr>
            <a:xfrm rot="10800000">
              <a:off x="305272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942" name="Google Shape;942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43" name="Google Shape;943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45" name="Google Shape;945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46" name="Google Shape;946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7" name="Google Shape;947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8" name="Google Shape;948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9" name="Google Shape;949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0" name="Google Shape;950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1" name="Google Shape;951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2" name="Google Shape;952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3" name="Google Shape;953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4" name="Google Shape;954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55" name="Google Shape;955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56" name="Google Shape;956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58" name="Google Shape;958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59" name="Google Shape;959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0" name="Google Shape;960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1" name="Google Shape;961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2" name="Google Shape;962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3" name="Google Shape;963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4" name="Google Shape;964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5" name="Google Shape;965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6" name="Google Shape;966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7" name="Google Shape;967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pic>
        <p:nvPicPr>
          <p:cNvPr id="968" name="Google Shape;96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29350" y="-1064287"/>
            <a:ext cx="5143505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19"/>
          <p:cNvSpPr txBox="1">
            <a:spLocks noGrp="1"/>
          </p:cNvSpPr>
          <p:nvPr>
            <p:ph type="title"/>
          </p:nvPr>
        </p:nvSpPr>
        <p:spPr>
          <a:xfrm>
            <a:off x="2910750" y="1810288"/>
            <a:ext cx="35934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70" name="Google Shape;970;p19"/>
          <p:cNvSpPr txBox="1">
            <a:spLocks noGrp="1"/>
          </p:cNvSpPr>
          <p:nvPr>
            <p:ph type="title" idx="2" hasCustomPrompt="1"/>
          </p:nvPr>
        </p:nvSpPr>
        <p:spPr>
          <a:xfrm>
            <a:off x="6563800" y="1590000"/>
            <a:ext cx="1908600" cy="1963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1" name="Google Shape;971;p19"/>
          <p:cNvSpPr txBox="1">
            <a:spLocks noGrp="1"/>
          </p:cNvSpPr>
          <p:nvPr>
            <p:ph type="subTitle" idx="1"/>
          </p:nvPr>
        </p:nvSpPr>
        <p:spPr>
          <a:xfrm>
            <a:off x="3675754" y="3009513"/>
            <a:ext cx="28284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23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22"/>
          <p:cNvSpPr txBox="1">
            <a:spLocks noGrp="1"/>
          </p:cNvSpPr>
          <p:nvPr>
            <p:ph type="subTitle" idx="1"/>
          </p:nvPr>
        </p:nvSpPr>
        <p:spPr>
          <a:xfrm>
            <a:off x="1509600" y="1608788"/>
            <a:ext cx="26397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1107" name="Google Shape;1107;p22"/>
          <p:cNvSpPr txBox="1">
            <a:spLocks noGrp="1"/>
          </p:cNvSpPr>
          <p:nvPr>
            <p:ph type="subTitle" idx="2"/>
          </p:nvPr>
        </p:nvSpPr>
        <p:spPr>
          <a:xfrm>
            <a:off x="1578713" y="2114500"/>
            <a:ext cx="2639700" cy="16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8" name="Google Shape;1108;p22"/>
          <p:cNvSpPr txBox="1">
            <a:spLocks noGrp="1"/>
          </p:cNvSpPr>
          <p:nvPr>
            <p:ph type="subTitle" idx="3"/>
          </p:nvPr>
        </p:nvSpPr>
        <p:spPr>
          <a:xfrm>
            <a:off x="4917375" y="1609725"/>
            <a:ext cx="25788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bster"/>
              <a:buNone/>
              <a:defRPr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1109" name="Google Shape;1109;p22"/>
          <p:cNvSpPr txBox="1">
            <a:spLocks noGrp="1"/>
          </p:cNvSpPr>
          <p:nvPr>
            <p:ph type="subTitle" idx="4"/>
          </p:nvPr>
        </p:nvSpPr>
        <p:spPr>
          <a:xfrm>
            <a:off x="4986488" y="2115872"/>
            <a:ext cx="2578800" cy="16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10" name="Google Shape;1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1" name="Google Shape;1111;p22"/>
          <p:cNvGrpSpPr/>
          <p:nvPr/>
        </p:nvGrpSpPr>
        <p:grpSpPr>
          <a:xfrm rot="10800000">
            <a:off x="7379511" y="2878511"/>
            <a:ext cx="7300280" cy="3091583"/>
            <a:chOff x="280870" y="3521399"/>
            <a:chExt cx="6848292" cy="2900172"/>
          </a:xfrm>
        </p:grpSpPr>
        <p:grpSp>
          <p:nvGrpSpPr>
            <p:cNvPr id="1112" name="Google Shape;1112;p22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113" name="Google Shape;1113;p22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15" name="Google Shape;1115;p22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116" name="Google Shape;1116;p22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22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22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22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22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22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22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22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22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25" name="Google Shape;1125;p22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126" name="Google Shape;1126;p22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28" name="Google Shape;1128;p22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129" name="Google Shape;1129;p22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22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22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22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22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22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22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22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22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38" name="Google Shape;1138;p22"/>
          <p:cNvGrpSpPr/>
          <p:nvPr/>
        </p:nvGrpSpPr>
        <p:grpSpPr>
          <a:xfrm rot="10800000">
            <a:off x="-5492764" y="-911464"/>
            <a:ext cx="7300280" cy="3091583"/>
            <a:chOff x="280870" y="3521399"/>
            <a:chExt cx="6848292" cy="2900172"/>
          </a:xfrm>
        </p:grpSpPr>
        <p:grpSp>
          <p:nvGrpSpPr>
            <p:cNvPr id="1139" name="Google Shape;1139;p22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140" name="Google Shape;1140;p22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2" name="Google Shape;1142;p22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143" name="Google Shape;1143;p22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22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22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22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22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22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22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22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22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52" name="Google Shape;1152;p22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153" name="Google Shape;1153;p22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55" name="Google Shape;1155;p22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156" name="Google Shape;1156;p22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22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22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22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22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22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22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22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22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165" name="Google Shape;116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58725" y="3114613"/>
            <a:ext cx="5143505" cy="514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68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29"/>
          <p:cNvSpPr txBox="1">
            <a:spLocks noGrp="1"/>
          </p:cNvSpPr>
          <p:nvPr>
            <p:ph type="title"/>
          </p:nvPr>
        </p:nvSpPr>
        <p:spPr>
          <a:xfrm>
            <a:off x="419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37" name="Google Shape;1337;p29"/>
          <p:cNvGrpSpPr/>
          <p:nvPr/>
        </p:nvGrpSpPr>
        <p:grpSpPr>
          <a:xfrm rot="10800000">
            <a:off x="8051750" y="-55575"/>
            <a:ext cx="1151250" cy="1709575"/>
            <a:chOff x="-2627775" y="2462025"/>
            <a:chExt cx="1151250" cy="1709575"/>
          </a:xfrm>
        </p:grpSpPr>
        <p:sp>
          <p:nvSpPr>
            <p:cNvPr id="1338" name="Google Shape;1338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29"/>
          <p:cNvGrpSpPr/>
          <p:nvPr/>
        </p:nvGrpSpPr>
        <p:grpSpPr>
          <a:xfrm>
            <a:off x="-266916" y="2300986"/>
            <a:ext cx="1959888" cy="2910380"/>
            <a:chOff x="-2627775" y="2462025"/>
            <a:chExt cx="1151250" cy="1709575"/>
          </a:xfrm>
        </p:grpSpPr>
        <p:sp>
          <p:nvSpPr>
            <p:cNvPr id="1383" name="Google Shape;1383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29"/>
          <p:cNvGrpSpPr/>
          <p:nvPr/>
        </p:nvGrpSpPr>
        <p:grpSpPr>
          <a:xfrm rot="10800000">
            <a:off x="2392177" y="-1477415"/>
            <a:ext cx="4359623" cy="1846249"/>
            <a:chOff x="280870" y="3521399"/>
            <a:chExt cx="6848292" cy="2900172"/>
          </a:xfrm>
        </p:grpSpPr>
        <p:grpSp>
          <p:nvGrpSpPr>
            <p:cNvPr id="1428" name="Google Shape;1428;p29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1" name="Google Shape;1431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32" name="Google Shape;1432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41" name="Google Shape;1441;p29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442" name="Google Shape;1442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4" name="Google Shape;1444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45" name="Google Shape;1445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54" name="Google Shape;1454;p29"/>
          <p:cNvGrpSpPr/>
          <p:nvPr/>
        </p:nvGrpSpPr>
        <p:grpSpPr>
          <a:xfrm rot="10800000">
            <a:off x="4843377" y="4586735"/>
            <a:ext cx="4359623" cy="1846249"/>
            <a:chOff x="280870" y="3521399"/>
            <a:chExt cx="6848292" cy="2900172"/>
          </a:xfrm>
        </p:grpSpPr>
        <p:grpSp>
          <p:nvGrpSpPr>
            <p:cNvPr id="1455" name="Google Shape;1455;p29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456" name="Google Shape;1456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58" name="Google Shape;1458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59" name="Google Shape;1459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68" name="Google Shape;1468;p29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71" name="Google Shape;1471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72" name="Google Shape;1472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481" name="Google Shape;1481;p29"/>
          <p:cNvSpPr/>
          <p:nvPr/>
        </p:nvSpPr>
        <p:spPr>
          <a:xfrm>
            <a:off x="5301511" y="1918446"/>
            <a:ext cx="28130" cy="41443"/>
          </a:xfrm>
          <a:custGeom>
            <a:avLst/>
            <a:gdLst/>
            <a:ahLst/>
            <a:cxnLst/>
            <a:rect l="l" t="t" r="r" b="b"/>
            <a:pathLst>
              <a:path w="374" h="551" extrusionOk="0">
                <a:moveTo>
                  <a:pt x="1" y="550"/>
                </a:moveTo>
                <a:lnTo>
                  <a:pt x="196" y="280"/>
                </a:lnTo>
                <a:lnTo>
                  <a:pt x="373" y="1"/>
                </a:lnTo>
                <a:lnTo>
                  <a:pt x="196" y="280"/>
                </a:lnTo>
                <a:lnTo>
                  <a:pt x="1" y="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9"/>
          <p:cNvSpPr/>
          <p:nvPr/>
        </p:nvSpPr>
        <p:spPr>
          <a:xfrm>
            <a:off x="5404555" y="1849775"/>
            <a:ext cx="23241" cy="59645"/>
          </a:xfrm>
          <a:custGeom>
            <a:avLst/>
            <a:gdLst/>
            <a:ahLst/>
            <a:cxnLst/>
            <a:rect l="l" t="t" r="r" b="b"/>
            <a:pathLst>
              <a:path w="309" h="793" fill="none" extrusionOk="0">
                <a:moveTo>
                  <a:pt x="308" y="792"/>
                </a:moveTo>
                <a:lnTo>
                  <a:pt x="131" y="392"/>
                </a:lnTo>
                <a:lnTo>
                  <a:pt x="1" y="0"/>
                </a:lnTo>
                <a:lnTo>
                  <a:pt x="131" y="392"/>
                </a:lnTo>
                <a:lnTo>
                  <a:pt x="308" y="7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9"/>
          <p:cNvSpPr/>
          <p:nvPr/>
        </p:nvSpPr>
        <p:spPr>
          <a:xfrm>
            <a:off x="5353409" y="1875724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9"/>
          <p:cNvSpPr/>
          <p:nvPr/>
        </p:nvSpPr>
        <p:spPr>
          <a:xfrm>
            <a:off x="5353409" y="1832250"/>
            <a:ext cx="49115" cy="42797"/>
          </a:xfrm>
          <a:custGeom>
            <a:avLst/>
            <a:gdLst/>
            <a:ahLst/>
            <a:cxnLst/>
            <a:rect l="l" t="t" r="r" b="b"/>
            <a:pathLst>
              <a:path w="653" h="569" extrusionOk="0">
                <a:moveTo>
                  <a:pt x="0" y="569"/>
                </a:moveTo>
                <a:lnTo>
                  <a:pt x="103" y="364"/>
                </a:lnTo>
                <a:lnTo>
                  <a:pt x="187" y="159"/>
                </a:lnTo>
                <a:lnTo>
                  <a:pt x="224" y="84"/>
                </a:lnTo>
                <a:lnTo>
                  <a:pt x="354" y="10"/>
                </a:lnTo>
                <a:lnTo>
                  <a:pt x="420" y="0"/>
                </a:lnTo>
                <a:lnTo>
                  <a:pt x="494" y="10"/>
                </a:lnTo>
                <a:lnTo>
                  <a:pt x="625" y="93"/>
                </a:lnTo>
                <a:lnTo>
                  <a:pt x="653" y="168"/>
                </a:lnTo>
                <a:lnTo>
                  <a:pt x="625" y="93"/>
                </a:lnTo>
                <a:lnTo>
                  <a:pt x="494" y="10"/>
                </a:lnTo>
                <a:lnTo>
                  <a:pt x="420" y="0"/>
                </a:lnTo>
                <a:lnTo>
                  <a:pt x="354" y="10"/>
                </a:lnTo>
                <a:lnTo>
                  <a:pt x="224" y="84"/>
                </a:lnTo>
                <a:lnTo>
                  <a:pt x="187" y="159"/>
                </a:lnTo>
                <a:lnTo>
                  <a:pt x="103" y="364"/>
                </a:lnTo>
                <a:lnTo>
                  <a:pt x="0" y="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5" name="Google Shape;1485;p29"/>
          <p:cNvGrpSpPr/>
          <p:nvPr/>
        </p:nvGrpSpPr>
        <p:grpSpPr>
          <a:xfrm>
            <a:off x="5733295" y="3598679"/>
            <a:ext cx="3206997" cy="2521091"/>
            <a:chOff x="1868925" y="1832927"/>
            <a:chExt cx="4041075" cy="3176778"/>
          </a:xfrm>
        </p:grpSpPr>
        <p:sp>
          <p:nvSpPr>
            <p:cNvPr id="1486" name="Google Shape;1486;p29"/>
            <p:cNvSpPr/>
            <p:nvPr/>
          </p:nvSpPr>
          <p:spPr>
            <a:xfrm>
              <a:off x="1868925" y="2927829"/>
              <a:ext cx="3474030" cy="2081876"/>
            </a:xfrm>
            <a:custGeom>
              <a:avLst/>
              <a:gdLst/>
              <a:ahLst/>
              <a:cxnLst/>
              <a:rect l="l" t="t" r="r" b="b"/>
              <a:pathLst>
                <a:path w="46188" h="27679" extrusionOk="0">
                  <a:moveTo>
                    <a:pt x="45861" y="0"/>
                  </a:moveTo>
                  <a:lnTo>
                    <a:pt x="45470" y="112"/>
                  </a:lnTo>
                  <a:lnTo>
                    <a:pt x="45572" y="485"/>
                  </a:lnTo>
                  <a:lnTo>
                    <a:pt x="45712" y="1240"/>
                  </a:lnTo>
                  <a:lnTo>
                    <a:pt x="45787" y="2013"/>
                  </a:lnTo>
                  <a:lnTo>
                    <a:pt x="45778" y="2778"/>
                  </a:lnTo>
                  <a:lnTo>
                    <a:pt x="45712" y="3551"/>
                  </a:lnTo>
                  <a:lnTo>
                    <a:pt x="45572" y="4306"/>
                  </a:lnTo>
                  <a:lnTo>
                    <a:pt x="45377" y="5051"/>
                  </a:lnTo>
                  <a:lnTo>
                    <a:pt x="45116" y="5788"/>
                  </a:lnTo>
                  <a:lnTo>
                    <a:pt x="44790" y="6487"/>
                  </a:lnTo>
                  <a:lnTo>
                    <a:pt x="44417" y="7167"/>
                  </a:lnTo>
                  <a:lnTo>
                    <a:pt x="43988" y="7810"/>
                  </a:lnTo>
                  <a:lnTo>
                    <a:pt x="43504" y="8416"/>
                  </a:lnTo>
                  <a:lnTo>
                    <a:pt x="42972" y="8975"/>
                  </a:lnTo>
                  <a:lnTo>
                    <a:pt x="42395" y="9487"/>
                  </a:lnTo>
                  <a:lnTo>
                    <a:pt x="41780" y="9944"/>
                  </a:lnTo>
                  <a:lnTo>
                    <a:pt x="41118" y="10336"/>
                  </a:lnTo>
                  <a:lnTo>
                    <a:pt x="40764" y="10503"/>
                  </a:lnTo>
                  <a:lnTo>
                    <a:pt x="40363" y="10690"/>
                  </a:lnTo>
                  <a:lnTo>
                    <a:pt x="39515" y="10997"/>
                  </a:lnTo>
                  <a:lnTo>
                    <a:pt x="38210" y="11379"/>
                  </a:lnTo>
                  <a:lnTo>
                    <a:pt x="37325" y="11603"/>
                  </a:lnTo>
                  <a:lnTo>
                    <a:pt x="36542" y="11808"/>
                  </a:lnTo>
                  <a:lnTo>
                    <a:pt x="35377" y="12144"/>
                  </a:lnTo>
                  <a:lnTo>
                    <a:pt x="34613" y="12404"/>
                  </a:lnTo>
                  <a:lnTo>
                    <a:pt x="33877" y="12712"/>
                  </a:lnTo>
                  <a:lnTo>
                    <a:pt x="33187" y="13085"/>
                  </a:lnTo>
                  <a:lnTo>
                    <a:pt x="32544" y="13532"/>
                  </a:lnTo>
                  <a:lnTo>
                    <a:pt x="31948" y="14063"/>
                  </a:lnTo>
                  <a:lnTo>
                    <a:pt x="31687" y="14362"/>
                  </a:lnTo>
                  <a:lnTo>
                    <a:pt x="31472" y="14641"/>
                  </a:lnTo>
                  <a:lnTo>
                    <a:pt x="31090" y="15219"/>
                  </a:lnTo>
                  <a:lnTo>
                    <a:pt x="30615" y="16132"/>
                  </a:lnTo>
                  <a:lnTo>
                    <a:pt x="30335" y="16757"/>
                  </a:lnTo>
                  <a:lnTo>
                    <a:pt x="30149" y="17185"/>
                  </a:lnTo>
                  <a:lnTo>
                    <a:pt x="29730" y="18043"/>
                  </a:lnTo>
                  <a:lnTo>
                    <a:pt x="29487" y="18443"/>
                  </a:lnTo>
                  <a:lnTo>
                    <a:pt x="29245" y="18825"/>
                  </a:lnTo>
                  <a:lnTo>
                    <a:pt x="28658" y="19543"/>
                  </a:lnTo>
                  <a:lnTo>
                    <a:pt x="27978" y="20186"/>
                  </a:lnTo>
                  <a:lnTo>
                    <a:pt x="27195" y="20764"/>
                  </a:lnTo>
                  <a:lnTo>
                    <a:pt x="26337" y="21276"/>
                  </a:lnTo>
                  <a:lnTo>
                    <a:pt x="25396" y="21705"/>
                  </a:lnTo>
                  <a:lnTo>
                    <a:pt x="24390" y="22059"/>
                  </a:lnTo>
                  <a:lnTo>
                    <a:pt x="23318" y="22320"/>
                  </a:lnTo>
                  <a:lnTo>
                    <a:pt x="22759" y="22423"/>
                  </a:lnTo>
                  <a:lnTo>
                    <a:pt x="22293" y="22488"/>
                  </a:lnTo>
                  <a:lnTo>
                    <a:pt x="21351" y="22572"/>
                  </a:lnTo>
                  <a:lnTo>
                    <a:pt x="19935" y="22628"/>
                  </a:lnTo>
                  <a:lnTo>
                    <a:pt x="18034" y="22553"/>
                  </a:lnTo>
                  <a:lnTo>
                    <a:pt x="16142" y="22385"/>
                  </a:lnTo>
                  <a:lnTo>
                    <a:pt x="15201" y="22292"/>
                  </a:lnTo>
                  <a:lnTo>
                    <a:pt x="14586" y="22227"/>
                  </a:lnTo>
                  <a:lnTo>
                    <a:pt x="13570" y="22134"/>
                  </a:lnTo>
                  <a:lnTo>
                    <a:pt x="11492" y="21994"/>
                  </a:lnTo>
                  <a:lnTo>
                    <a:pt x="9926" y="21975"/>
                  </a:lnTo>
                  <a:lnTo>
                    <a:pt x="8882" y="22031"/>
                  </a:lnTo>
                  <a:lnTo>
                    <a:pt x="7848" y="22143"/>
                  </a:lnTo>
                  <a:lnTo>
                    <a:pt x="6832" y="22320"/>
                  </a:lnTo>
                  <a:lnTo>
                    <a:pt x="6319" y="22441"/>
                  </a:lnTo>
                  <a:lnTo>
                    <a:pt x="5760" y="22590"/>
                  </a:lnTo>
                  <a:lnTo>
                    <a:pt x="4688" y="22991"/>
                  </a:lnTo>
                  <a:lnTo>
                    <a:pt x="3691" y="23476"/>
                  </a:lnTo>
                  <a:lnTo>
                    <a:pt x="2787" y="24054"/>
                  </a:lnTo>
                  <a:lnTo>
                    <a:pt x="1967" y="24706"/>
                  </a:lnTo>
                  <a:lnTo>
                    <a:pt x="1259" y="25442"/>
                  </a:lnTo>
                  <a:lnTo>
                    <a:pt x="663" y="26234"/>
                  </a:lnTo>
                  <a:lnTo>
                    <a:pt x="187" y="27092"/>
                  </a:lnTo>
                  <a:lnTo>
                    <a:pt x="1" y="27539"/>
                  </a:lnTo>
                  <a:lnTo>
                    <a:pt x="383" y="27679"/>
                  </a:lnTo>
                  <a:lnTo>
                    <a:pt x="560" y="27259"/>
                  </a:lnTo>
                  <a:lnTo>
                    <a:pt x="1007" y="26449"/>
                  </a:lnTo>
                  <a:lnTo>
                    <a:pt x="1585" y="25694"/>
                  </a:lnTo>
                  <a:lnTo>
                    <a:pt x="2256" y="24995"/>
                  </a:lnTo>
                  <a:lnTo>
                    <a:pt x="3039" y="24370"/>
                  </a:lnTo>
                  <a:lnTo>
                    <a:pt x="3906" y="23821"/>
                  </a:lnTo>
                  <a:lnTo>
                    <a:pt x="4856" y="23355"/>
                  </a:lnTo>
                  <a:lnTo>
                    <a:pt x="5881" y="22982"/>
                  </a:lnTo>
                  <a:lnTo>
                    <a:pt x="6422" y="22833"/>
                  </a:lnTo>
                  <a:lnTo>
                    <a:pt x="6916" y="22712"/>
                  </a:lnTo>
                  <a:lnTo>
                    <a:pt x="7913" y="22544"/>
                  </a:lnTo>
                  <a:lnTo>
                    <a:pt x="8910" y="22432"/>
                  </a:lnTo>
                  <a:lnTo>
                    <a:pt x="9917" y="22385"/>
                  </a:lnTo>
                  <a:lnTo>
                    <a:pt x="11445" y="22395"/>
                  </a:lnTo>
                  <a:lnTo>
                    <a:pt x="13505" y="22535"/>
                  </a:lnTo>
                  <a:lnTo>
                    <a:pt x="14548" y="22637"/>
                  </a:lnTo>
                  <a:lnTo>
                    <a:pt x="15163" y="22702"/>
                  </a:lnTo>
                  <a:lnTo>
                    <a:pt x="16114" y="22795"/>
                  </a:lnTo>
                  <a:lnTo>
                    <a:pt x="18024" y="22954"/>
                  </a:lnTo>
                  <a:lnTo>
                    <a:pt x="19944" y="23028"/>
                  </a:lnTo>
                  <a:lnTo>
                    <a:pt x="21389" y="22982"/>
                  </a:lnTo>
                  <a:lnTo>
                    <a:pt x="22339" y="22889"/>
                  </a:lnTo>
                  <a:lnTo>
                    <a:pt x="22815" y="22823"/>
                  </a:lnTo>
                  <a:lnTo>
                    <a:pt x="23402" y="22721"/>
                  </a:lnTo>
                  <a:lnTo>
                    <a:pt x="24511" y="22441"/>
                  </a:lnTo>
                  <a:lnTo>
                    <a:pt x="25564" y="22078"/>
                  </a:lnTo>
                  <a:lnTo>
                    <a:pt x="26542" y="21631"/>
                  </a:lnTo>
                  <a:lnTo>
                    <a:pt x="27437" y="21099"/>
                  </a:lnTo>
                  <a:lnTo>
                    <a:pt x="28248" y="20484"/>
                  </a:lnTo>
                  <a:lnTo>
                    <a:pt x="28965" y="19804"/>
                  </a:lnTo>
                  <a:lnTo>
                    <a:pt x="29580" y="19058"/>
                  </a:lnTo>
                  <a:lnTo>
                    <a:pt x="29841" y="18658"/>
                  </a:lnTo>
                  <a:lnTo>
                    <a:pt x="30084" y="18238"/>
                  </a:lnTo>
                  <a:lnTo>
                    <a:pt x="30512" y="17362"/>
                  </a:lnTo>
                  <a:lnTo>
                    <a:pt x="30708" y="16924"/>
                  </a:lnTo>
                  <a:lnTo>
                    <a:pt x="30988" y="16300"/>
                  </a:lnTo>
                  <a:lnTo>
                    <a:pt x="31444" y="15424"/>
                  </a:lnTo>
                  <a:lnTo>
                    <a:pt x="31798" y="14883"/>
                  </a:lnTo>
                  <a:lnTo>
                    <a:pt x="31994" y="14622"/>
                  </a:lnTo>
                  <a:lnTo>
                    <a:pt x="32246" y="14343"/>
                  </a:lnTo>
                  <a:lnTo>
                    <a:pt x="32805" y="13840"/>
                  </a:lnTo>
                  <a:lnTo>
                    <a:pt x="33411" y="13420"/>
                  </a:lnTo>
                  <a:lnTo>
                    <a:pt x="34063" y="13075"/>
                  </a:lnTo>
                  <a:lnTo>
                    <a:pt x="34762" y="12777"/>
                  </a:lnTo>
                  <a:lnTo>
                    <a:pt x="35489" y="12526"/>
                  </a:lnTo>
                  <a:lnTo>
                    <a:pt x="36635" y="12199"/>
                  </a:lnTo>
                  <a:lnTo>
                    <a:pt x="37427" y="12004"/>
                  </a:lnTo>
                  <a:lnTo>
                    <a:pt x="38322" y="11771"/>
                  </a:lnTo>
                  <a:lnTo>
                    <a:pt x="39655" y="11379"/>
                  </a:lnTo>
                  <a:lnTo>
                    <a:pt x="40521" y="11062"/>
                  </a:lnTo>
                  <a:lnTo>
                    <a:pt x="40941" y="10876"/>
                  </a:lnTo>
                  <a:lnTo>
                    <a:pt x="41304" y="10699"/>
                  </a:lnTo>
                  <a:lnTo>
                    <a:pt x="41994" y="10280"/>
                  </a:lnTo>
                  <a:lnTo>
                    <a:pt x="42646" y="9804"/>
                  </a:lnTo>
                  <a:lnTo>
                    <a:pt x="43252" y="9273"/>
                  </a:lnTo>
                  <a:lnTo>
                    <a:pt x="43802" y="8686"/>
                  </a:lnTo>
                  <a:lnTo>
                    <a:pt x="44305" y="8052"/>
                  </a:lnTo>
                  <a:lnTo>
                    <a:pt x="44762" y="7381"/>
                  </a:lnTo>
                  <a:lnTo>
                    <a:pt x="45153" y="6673"/>
                  </a:lnTo>
                  <a:lnTo>
                    <a:pt x="45489" y="5937"/>
                  </a:lnTo>
                  <a:lnTo>
                    <a:pt x="45759" y="5173"/>
                  </a:lnTo>
                  <a:lnTo>
                    <a:pt x="45973" y="4390"/>
                  </a:lnTo>
                  <a:lnTo>
                    <a:pt x="46113" y="3598"/>
                  </a:lnTo>
                  <a:lnTo>
                    <a:pt x="46188" y="2787"/>
                  </a:lnTo>
                  <a:lnTo>
                    <a:pt x="46188" y="1985"/>
                  </a:lnTo>
                  <a:lnTo>
                    <a:pt x="46122" y="1184"/>
                  </a:lnTo>
                  <a:lnTo>
                    <a:pt x="45973" y="392"/>
                  </a:lnTo>
                  <a:lnTo>
                    <a:pt x="45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4822091" y="1832927"/>
              <a:ext cx="1087910" cy="1252706"/>
            </a:xfrm>
            <a:custGeom>
              <a:avLst/>
              <a:gdLst/>
              <a:ahLst/>
              <a:cxnLst/>
              <a:rect l="l" t="t" r="r" b="b"/>
              <a:pathLst>
                <a:path w="14464" h="16655" extrusionOk="0">
                  <a:moveTo>
                    <a:pt x="7418" y="1"/>
                  </a:moveTo>
                  <a:lnTo>
                    <a:pt x="7297" y="75"/>
                  </a:lnTo>
                  <a:lnTo>
                    <a:pt x="7251" y="150"/>
                  </a:lnTo>
                  <a:lnTo>
                    <a:pt x="7055" y="597"/>
                  </a:lnTo>
                  <a:lnTo>
                    <a:pt x="6524" y="1492"/>
                  </a:lnTo>
                  <a:lnTo>
                    <a:pt x="6188" y="1930"/>
                  </a:lnTo>
                  <a:lnTo>
                    <a:pt x="6179" y="1930"/>
                  </a:lnTo>
                  <a:lnTo>
                    <a:pt x="5965" y="2200"/>
                  </a:lnTo>
                  <a:lnTo>
                    <a:pt x="5480" y="2713"/>
                  </a:lnTo>
                  <a:lnTo>
                    <a:pt x="4958" y="3206"/>
                  </a:lnTo>
                  <a:lnTo>
                    <a:pt x="4399" y="3672"/>
                  </a:lnTo>
                  <a:lnTo>
                    <a:pt x="4110" y="3887"/>
                  </a:lnTo>
                  <a:lnTo>
                    <a:pt x="3803" y="4101"/>
                  </a:lnTo>
                  <a:lnTo>
                    <a:pt x="3178" y="4493"/>
                  </a:lnTo>
                  <a:lnTo>
                    <a:pt x="2852" y="4670"/>
                  </a:lnTo>
                  <a:lnTo>
                    <a:pt x="2517" y="4847"/>
                  </a:lnTo>
                  <a:lnTo>
                    <a:pt x="1846" y="5126"/>
                  </a:lnTo>
                  <a:lnTo>
                    <a:pt x="1175" y="5331"/>
                  </a:lnTo>
                  <a:lnTo>
                    <a:pt x="541" y="5443"/>
                  </a:lnTo>
                  <a:lnTo>
                    <a:pt x="233" y="5462"/>
                  </a:lnTo>
                  <a:lnTo>
                    <a:pt x="149" y="5471"/>
                  </a:lnTo>
                  <a:lnTo>
                    <a:pt x="47" y="5555"/>
                  </a:lnTo>
                  <a:lnTo>
                    <a:pt x="0" y="5685"/>
                  </a:lnTo>
                  <a:lnTo>
                    <a:pt x="38" y="5816"/>
                  </a:lnTo>
                  <a:lnTo>
                    <a:pt x="93" y="5872"/>
                  </a:lnTo>
                  <a:lnTo>
                    <a:pt x="494" y="6207"/>
                  </a:lnTo>
                  <a:lnTo>
                    <a:pt x="1333" y="7055"/>
                  </a:lnTo>
                  <a:lnTo>
                    <a:pt x="1762" y="7559"/>
                  </a:lnTo>
                  <a:lnTo>
                    <a:pt x="2218" y="8127"/>
                  </a:lnTo>
                  <a:lnTo>
                    <a:pt x="2675" y="8742"/>
                  </a:lnTo>
                  <a:lnTo>
                    <a:pt x="2955" y="9124"/>
                  </a:lnTo>
                  <a:lnTo>
                    <a:pt x="3215" y="9525"/>
                  </a:lnTo>
                  <a:lnTo>
                    <a:pt x="3523" y="9991"/>
                  </a:lnTo>
                  <a:lnTo>
                    <a:pt x="3821" y="10476"/>
                  </a:lnTo>
                  <a:lnTo>
                    <a:pt x="3970" y="10709"/>
                  </a:lnTo>
                  <a:lnTo>
                    <a:pt x="4110" y="10951"/>
                  </a:lnTo>
                  <a:lnTo>
                    <a:pt x="4408" y="11454"/>
                  </a:lnTo>
                  <a:lnTo>
                    <a:pt x="4688" y="11967"/>
                  </a:lnTo>
                  <a:lnTo>
                    <a:pt x="4912" y="12386"/>
                  </a:lnTo>
                  <a:lnTo>
                    <a:pt x="5117" y="12815"/>
                  </a:lnTo>
                  <a:lnTo>
                    <a:pt x="5368" y="13327"/>
                  </a:lnTo>
                  <a:lnTo>
                    <a:pt x="5592" y="13831"/>
                  </a:lnTo>
                  <a:lnTo>
                    <a:pt x="5629" y="13905"/>
                  </a:lnTo>
                  <a:lnTo>
                    <a:pt x="5657" y="13980"/>
                  </a:lnTo>
                  <a:lnTo>
                    <a:pt x="5937" y="14641"/>
                  </a:lnTo>
                  <a:lnTo>
                    <a:pt x="6365" y="15890"/>
                  </a:lnTo>
                  <a:lnTo>
                    <a:pt x="6515" y="16468"/>
                  </a:lnTo>
                  <a:lnTo>
                    <a:pt x="6552" y="16552"/>
                  </a:lnTo>
                  <a:lnTo>
                    <a:pt x="6673" y="16645"/>
                  </a:lnTo>
                  <a:lnTo>
                    <a:pt x="6831" y="16654"/>
                  </a:lnTo>
                  <a:lnTo>
                    <a:pt x="6962" y="16570"/>
                  </a:lnTo>
                  <a:lnTo>
                    <a:pt x="6999" y="16487"/>
                  </a:lnTo>
                  <a:lnTo>
                    <a:pt x="7204" y="15918"/>
                  </a:lnTo>
                  <a:lnTo>
                    <a:pt x="7763" y="14688"/>
                  </a:lnTo>
                  <a:lnTo>
                    <a:pt x="8108" y="14045"/>
                  </a:lnTo>
                  <a:lnTo>
                    <a:pt x="8127" y="13998"/>
                  </a:lnTo>
                  <a:lnTo>
                    <a:pt x="8155" y="13961"/>
                  </a:lnTo>
                  <a:lnTo>
                    <a:pt x="8425" y="13467"/>
                  </a:lnTo>
                  <a:lnTo>
                    <a:pt x="8714" y="12982"/>
                  </a:lnTo>
                  <a:lnTo>
                    <a:pt x="8965" y="12582"/>
                  </a:lnTo>
                  <a:lnTo>
                    <a:pt x="9226" y="12181"/>
                  </a:lnTo>
                  <a:lnTo>
                    <a:pt x="9543" y="11696"/>
                  </a:lnTo>
                  <a:lnTo>
                    <a:pt x="9879" y="11221"/>
                  </a:lnTo>
                  <a:lnTo>
                    <a:pt x="10056" y="10988"/>
                  </a:lnTo>
                  <a:lnTo>
                    <a:pt x="10224" y="10746"/>
                  </a:lnTo>
                  <a:lnTo>
                    <a:pt x="10233" y="10746"/>
                  </a:lnTo>
                  <a:lnTo>
                    <a:pt x="10559" y="10308"/>
                  </a:lnTo>
                  <a:lnTo>
                    <a:pt x="10895" y="9888"/>
                  </a:lnTo>
                  <a:lnTo>
                    <a:pt x="11211" y="9497"/>
                  </a:lnTo>
                  <a:lnTo>
                    <a:pt x="11528" y="9134"/>
                  </a:lnTo>
                  <a:lnTo>
                    <a:pt x="12022" y="8565"/>
                  </a:lnTo>
                  <a:lnTo>
                    <a:pt x="12516" y="8053"/>
                  </a:lnTo>
                  <a:lnTo>
                    <a:pt x="12991" y="7587"/>
                  </a:lnTo>
                  <a:lnTo>
                    <a:pt x="13914" y="6794"/>
                  </a:lnTo>
                  <a:lnTo>
                    <a:pt x="14352" y="6496"/>
                  </a:lnTo>
                  <a:lnTo>
                    <a:pt x="14417" y="6440"/>
                  </a:lnTo>
                  <a:lnTo>
                    <a:pt x="14464" y="6310"/>
                  </a:lnTo>
                  <a:lnTo>
                    <a:pt x="14436" y="6179"/>
                  </a:lnTo>
                  <a:lnTo>
                    <a:pt x="14333" y="6086"/>
                  </a:lnTo>
                  <a:lnTo>
                    <a:pt x="14259" y="6068"/>
                  </a:lnTo>
                  <a:lnTo>
                    <a:pt x="13951" y="6030"/>
                  </a:lnTo>
                  <a:lnTo>
                    <a:pt x="13327" y="5862"/>
                  </a:lnTo>
                  <a:lnTo>
                    <a:pt x="12675" y="5602"/>
                  </a:lnTo>
                  <a:lnTo>
                    <a:pt x="12022" y="5257"/>
                  </a:lnTo>
                  <a:lnTo>
                    <a:pt x="11705" y="5052"/>
                  </a:lnTo>
                  <a:lnTo>
                    <a:pt x="11398" y="4847"/>
                  </a:lnTo>
                  <a:lnTo>
                    <a:pt x="10801" y="4399"/>
                  </a:lnTo>
                  <a:lnTo>
                    <a:pt x="10513" y="4157"/>
                  </a:lnTo>
                  <a:lnTo>
                    <a:pt x="10252" y="3915"/>
                  </a:lnTo>
                  <a:lnTo>
                    <a:pt x="9739" y="3411"/>
                  </a:lnTo>
                  <a:lnTo>
                    <a:pt x="9264" y="2871"/>
                  </a:lnTo>
                  <a:lnTo>
                    <a:pt x="8826" y="2312"/>
                  </a:lnTo>
                  <a:lnTo>
                    <a:pt x="8630" y="2023"/>
                  </a:lnTo>
                  <a:lnTo>
                    <a:pt x="8341" y="1566"/>
                  </a:lnTo>
                  <a:lnTo>
                    <a:pt x="7884" y="634"/>
                  </a:lnTo>
                  <a:lnTo>
                    <a:pt x="7726" y="168"/>
                  </a:lnTo>
                  <a:lnTo>
                    <a:pt x="7689" y="94"/>
                  </a:lnTo>
                  <a:lnTo>
                    <a:pt x="7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5247582" y="1832927"/>
              <a:ext cx="223614" cy="1252706"/>
            </a:xfrm>
            <a:custGeom>
              <a:avLst/>
              <a:gdLst/>
              <a:ahLst/>
              <a:cxnLst/>
              <a:rect l="l" t="t" r="r" b="b"/>
              <a:pathLst>
                <a:path w="2973" h="16655" extrusionOk="0">
                  <a:moveTo>
                    <a:pt x="1761" y="1"/>
                  </a:moveTo>
                  <a:lnTo>
                    <a:pt x="1640" y="75"/>
                  </a:lnTo>
                  <a:lnTo>
                    <a:pt x="1594" y="150"/>
                  </a:lnTo>
                  <a:lnTo>
                    <a:pt x="1398" y="597"/>
                  </a:lnTo>
                  <a:lnTo>
                    <a:pt x="867" y="1492"/>
                  </a:lnTo>
                  <a:lnTo>
                    <a:pt x="531" y="1930"/>
                  </a:lnTo>
                  <a:lnTo>
                    <a:pt x="522" y="1930"/>
                  </a:lnTo>
                  <a:lnTo>
                    <a:pt x="0" y="13980"/>
                  </a:lnTo>
                  <a:lnTo>
                    <a:pt x="280" y="14641"/>
                  </a:lnTo>
                  <a:lnTo>
                    <a:pt x="708" y="15890"/>
                  </a:lnTo>
                  <a:lnTo>
                    <a:pt x="858" y="16468"/>
                  </a:lnTo>
                  <a:lnTo>
                    <a:pt x="895" y="16552"/>
                  </a:lnTo>
                  <a:lnTo>
                    <a:pt x="1016" y="16645"/>
                  </a:lnTo>
                  <a:lnTo>
                    <a:pt x="1174" y="16654"/>
                  </a:lnTo>
                  <a:lnTo>
                    <a:pt x="1305" y="16570"/>
                  </a:lnTo>
                  <a:lnTo>
                    <a:pt x="1342" y="16487"/>
                  </a:lnTo>
                  <a:lnTo>
                    <a:pt x="1547" y="15918"/>
                  </a:lnTo>
                  <a:lnTo>
                    <a:pt x="2106" y="14688"/>
                  </a:lnTo>
                  <a:lnTo>
                    <a:pt x="2451" y="14045"/>
                  </a:lnTo>
                  <a:lnTo>
                    <a:pt x="2973" y="2023"/>
                  </a:lnTo>
                  <a:lnTo>
                    <a:pt x="2684" y="1566"/>
                  </a:lnTo>
                  <a:lnTo>
                    <a:pt x="2227" y="634"/>
                  </a:lnTo>
                  <a:lnTo>
                    <a:pt x="2069" y="168"/>
                  </a:lnTo>
                  <a:lnTo>
                    <a:pt x="2032" y="94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5591690" y="2145595"/>
              <a:ext cx="110867" cy="495592"/>
            </a:xfrm>
            <a:custGeom>
              <a:avLst/>
              <a:gdLst/>
              <a:ahLst/>
              <a:cxnLst/>
              <a:rect l="l" t="t" r="r" b="b"/>
              <a:pathLst>
                <a:path w="1474" h="6589" extrusionOk="0">
                  <a:moveTo>
                    <a:pt x="281" y="0"/>
                  </a:moveTo>
                  <a:lnTo>
                    <a:pt x="1" y="6589"/>
                  </a:lnTo>
                  <a:lnTo>
                    <a:pt x="327" y="6151"/>
                  </a:lnTo>
                  <a:lnTo>
                    <a:pt x="663" y="5731"/>
                  </a:lnTo>
                  <a:lnTo>
                    <a:pt x="979" y="5340"/>
                  </a:lnTo>
                  <a:lnTo>
                    <a:pt x="1296" y="4977"/>
                  </a:lnTo>
                  <a:lnTo>
                    <a:pt x="1473" y="895"/>
                  </a:lnTo>
                  <a:lnTo>
                    <a:pt x="1166" y="690"/>
                  </a:lnTo>
                  <a:lnTo>
                    <a:pt x="569" y="2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5023215" y="2125212"/>
              <a:ext cx="108084" cy="495667"/>
            </a:xfrm>
            <a:custGeom>
              <a:avLst/>
              <a:gdLst/>
              <a:ahLst/>
              <a:cxnLst/>
              <a:rect l="l" t="t" r="r" b="b"/>
              <a:pathLst>
                <a:path w="1437" h="6590" extrusionOk="0">
                  <a:moveTo>
                    <a:pt x="1436" y="1"/>
                  </a:moveTo>
                  <a:lnTo>
                    <a:pt x="1129" y="215"/>
                  </a:lnTo>
                  <a:lnTo>
                    <a:pt x="504" y="607"/>
                  </a:lnTo>
                  <a:lnTo>
                    <a:pt x="178" y="784"/>
                  </a:lnTo>
                  <a:lnTo>
                    <a:pt x="1" y="4856"/>
                  </a:lnTo>
                  <a:lnTo>
                    <a:pt x="281" y="5238"/>
                  </a:lnTo>
                  <a:lnTo>
                    <a:pt x="541" y="5639"/>
                  </a:lnTo>
                  <a:lnTo>
                    <a:pt x="849" y="6105"/>
                  </a:lnTo>
                  <a:lnTo>
                    <a:pt x="1147" y="6590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5324677" y="2321522"/>
              <a:ext cx="51221" cy="688368"/>
            </a:xfrm>
            <a:custGeom>
              <a:avLst/>
              <a:gdLst/>
              <a:ahLst/>
              <a:cxnLst/>
              <a:rect l="l" t="t" r="r" b="b"/>
              <a:pathLst>
                <a:path w="681" h="9152" fill="none" extrusionOk="0">
                  <a:moveTo>
                    <a:pt x="103" y="9152"/>
                  </a:moveTo>
                  <a:lnTo>
                    <a:pt x="103" y="9152"/>
                  </a:lnTo>
                  <a:lnTo>
                    <a:pt x="103" y="9152"/>
                  </a:lnTo>
                  <a:lnTo>
                    <a:pt x="65" y="9142"/>
                  </a:lnTo>
                  <a:lnTo>
                    <a:pt x="10" y="9105"/>
                  </a:lnTo>
                  <a:lnTo>
                    <a:pt x="0" y="9040"/>
                  </a:lnTo>
                  <a:lnTo>
                    <a:pt x="149" y="6822"/>
                  </a:lnTo>
                  <a:lnTo>
                    <a:pt x="382" y="2311"/>
                  </a:lnTo>
                  <a:lnTo>
                    <a:pt x="476" y="0"/>
                  </a:lnTo>
                  <a:lnTo>
                    <a:pt x="578" y="0"/>
                  </a:lnTo>
                  <a:lnTo>
                    <a:pt x="681" y="0"/>
                  </a:lnTo>
                  <a:lnTo>
                    <a:pt x="587" y="2321"/>
                  </a:lnTo>
                  <a:lnTo>
                    <a:pt x="354" y="6841"/>
                  </a:lnTo>
                  <a:lnTo>
                    <a:pt x="205" y="9049"/>
                  </a:lnTo>
                  <a:lnTo>
                    <a:pt x="196" y="9087"/>
                  </a:lnTo>
                  <a:lnTo>
                    <a:pt x="140" y="9142"/>
                  </a:lnTo>
                  <a:lnTo>
                    <a:pt x="103" y="9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5361081" y="2224796"/>
              <a:ext cx="18352" cy="82060"/>
            </a:xfrm>
            <a:custGeom>
              <a:avLst/>
              <a:gdLst/>
              <a:ahLst/>
              <a:cxnLst/>
              <a:rect l="l" t="t" r="r" b="b"/>
              <a:pathLst>
                <a:path w="244" h="1091" fill="none" extrusionOk="0">
                  <a:moveTo>
                    <a:pt x="197" y="1090"/>
                  </a:moveTo>
                  <a:lnTo>
                    <a:pt x="103" y="1081"/>
                  </a:lnTo>
                  <a:lnTo>
                    <a:pt x="1" y="1081"/>
                  </a:lnTo>
                  <a:lnTo>
                    <a:pt x="20" y="541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103" y="0"/>
                  </a:lnTo>
                  <a:lnTo>
                    <a:pt x="169" y="9"/>
                  </a:lnTo>
                  <a:lnTo>
                    <a:pt x="243" y="9"/>
                  </a:lnTo>
                  <a:lnTo>
                    <a:pt x="225" y="550"/>
                  </a:lnTo>
                  <a:lnTo>
                    <a:pt x="197" y="1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9"/>
            <p:cNvSpPr/>
            <p:nvPr/>
          </p:nvSpPr>
          <p:spPr>
            <a:xfrm>
              <a:off x="5696164" y="2337618"/>
              <a:ext cx="122751" cy="34448"/>
            </a:xfrm>
            <a:custGeom>
              <a:avLst/>
              <a:gdLst/>
              <a:ahLst/>
              <a:cxnLst/>
              <a:rect l="l" t="t" r="r" b="b"/>
              <a:pathLst>
                <a:path w="1632" h="458" fill="none" extrusionOk="0">
                  <a:moveTo>
                    <a:pt x="1529" y="457"/>
                  </a:moveTo>
                  <a:lnTo>
                    <a:pt x="1520" y="457"/>
                  </a:lnTo>
                  <a:lnTo>
                    <a:pt x="1501" y="457"/>
                  </a:lnTo>
                  <a:lnTo>
                    <a:pt x="755" y="317"/>
                  </a:lnTo>
                  <a:lnTo>
                    <a:pt x="1" y="206"/>
                  </a:lnTo>
                  <a:lnTo>
                    <a:pt x="10" y="1"/>
                  </a:lnTo>
                  <a:lnTo>
                    <a:pt x="783" y="122"/>
                  </a:lnTo>
                  <a:lnTo>
                    <a:pt x="1548" y="261"/>
                  </a:lnTo>
                  <a:lnTo>
                    <a:pt x="1585" y="271"/>
                  </a:lnTo>
                  <a:lnTo>
                    <a:pt x="1631" y="336"/>
                  </a:lnTo>
                  <a:lnTo>
                    <a:pt x="1622" y="373"/>
                  </a:lnTo>
                  <a:lnTo>
                    <a:pt x="1613" y="411"/>
                  </a:lnTo>
                  <a:lnTo>
                    <a:pt x="1557" y="457"/>
                  </a:lnTo>
                  <a:lnTo>
                    <a:pt x="1529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5456454" y="2310992"/>
              <a:ext cx="148625" cy="29484"/>
            </a:xfrm>
            <a:custGeom>
              <a:avLst/>
              <a:gdLst/>
              <a:ahLst/>
              <a:cxnLst/>
              <a:rect l="l" t="t" r="r" b="b"/>
              <a:pathLst>
                <a:path w="1976" h="392" fill="none" extrusionOk="0">
                  <a:moveTo>
                    <a:pt x="1967" y="392"/>
                  </a:moveTo>
                  <a:lnTo>
                    <a:pt x="988" y="289"/>
                  </a:lnTo>
                  <a:lnTo>
                    <a:pt x="0" y="205"/>
                  </a:lnTo>
                  <a:lnTo>
                    <a:pt x="10" y="0"/>
                  </a:lnTo>
                  <a:lnTo>
                    <a:pt x="997" y="84"/>
                  </a:lnTo>
                  <a:lnTo>
                    <a:pt x="1976" y="187"/>
                  </a:lnTo>
                  <a:lnTo>
                    <a:pt x="1967" y="3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4908964" y="2308209"/>
              <a:ext cx="122074" cy="23166"/>
            </a:xfrm>
            <a:custGeom>
              <a:avLst/>
              <a:gdLst/>
              <a:ahLst/>
              <a:cxnLst/>
              <a:rect l="l" t="t" r="r" b="b"/>
              <a:pathLst>
                <a:path w="1623" h="308" fill="none" extrusionOk="0">
                  <a:moveTo>
                    <a:pt x="103" y="308"/>
                  </a:moveTo>
                  <a:lnTo>
                    <a:pt x="75" y="308"/>
                  </a:lnTo>
                  <a:lnTo>
                    <a:pt x="57" y="308"/>
                  </a:lnTo>
                  <a:lnTo>
                    <a:pt x="10" y="270"/>
                  </a:lnTo>
                  <a:lnTo>
                    <a:pt x="1" y="214"/>
                  </a:lnTo>
                  <a:lnTo>
                    <a:pt x="1" y="177"/>
                  </a:lnTo>
                  <a:lnTo>
                    <a:pt x="57" y="121"/>
                  </a:lnTo>
                  <a:lnTo>
                    <a:pt x="94" y="112"/>
                  </a:lnTo>
                  <a:lnTo>
                    <a:pt x="858" y="47"/>
                  </a:lnTo>
                  <a:lnTo>
                    <a:pt x="1622" y="0"/>
                  </a:lnTo>
                  <a:lnTo>
                    <a:pt x="1613" y="205"/>
                  </a:lnTo>
                  <a:lnTo>
                    <a:pt x="868" y="252"/>
                  </a:lnTo>
                  <a:lnTo>
                    <a:pt x="113" y="308"/>
                  </a:lnTo>
                  <a:lnTo>
                    <a:pt x="103" y="308"/>
                  </a:lnTo>
                  <a:lnTo>
                    <a:pt x="103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5122800" y="2303245"/>
              <a:ext cx="150054" cy="16923"/>
            </a:xfrm>
            <a:custGeom>
              <a:avLst/>
              <a:gdLst/>
              <a:ahLst/>
              <a:cxnLst/>
              <a:rect l="l" t="t" r="r" b="b"/>
              <a:pathLst>
                <a:path w="1995" h="225" fill="none" extrusionOk="0">
                  <a:moveTo>
                    <a:pt x="0" y="225"/>
                  </a:moveTo>
                  <a:lnTo>
                    <a:pt x="10" y="20"/>
                  </a:lnTo>
                  <a:lnTo>
                    <a:pt x="662" y="1"/>
                  </a:lnTo>
                  <a:lnTo>
                    <a:pt x="1314" y="1"/>
                  </a:lnTo>
                  <a:lnTo>
                    <a:pt x="1659" y="1"/>
                  </a:lnTo>
                  <a:lnTo>
                    <a:pt x="1995" y="1"/>
                  </a:lnTo>
                  <a:lnTo>
                    <a:pt x="1985" y="206"/>
                  </a:lnTo>
                  <a:lnTo>
                    <a:pt x="1650" y="206"/>
                  </a:lnTo>
                  <a:lnTo>
                    <a:pt x="1314" y="197"/>
                  </a:lnTo>
                  <a:lnTo>
                    <a:pt x="662" y="206"/>
                  </a:lnTo>
                  <a:lnTo>
                    <a:pt x="0" y="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9"/>
            <p:cNvSpPr/>
            <p:nvPr/>
          </p:nvSpPr>
          <p:spPr>
            <a:xfrm>
              <a:off x="4827657" y="2273159"/>
              <a:ext cx="16246" cy="13388"/>
            </a:xfrm>
            <a:custGeom>
              <a:avLst/>
              <a:gdLst/>
              <a:ahLst/>
              <a:cxnLst/>
              <a:rect l="l" t="t" r="r" b="b"/>
              <a:pathLst>
                <a:path w="216" h="178" fill="none" extrusionOk="0">
                  <a:moveTo>
                    <a:pt x="215" y="177"/>
                  </a:moveTo>
                  <a:lnTo>
                    <a:pt x="122" y="93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1" y="0"/>
                  </a:lnTo>
                  <a:lnTo>
                    <a:pt x="10" y="9"/>
                  </a:lnTo>
                  <a:lnTo>
                    <a:pt x="19" y="19"/>
                  </a:lnTo>
                  <a:lnTo>
                    <a:pt x="113" y="93"/>
                  </a:lnTo>
                  <a:lnTo>
                    <a:pt x="215" y="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9"/>
            <p:cNvSpPr/>
            <p:nvPr/>
          </p:nvSpPr>
          <p:spPr>
            <a:xfrm>
              <a:off x="5588907" y="2123106"/>
              <a:ext cx="209699" cy="141028"/>
            </a:xfrm>
            <a:custGeom>
              <a:avLst/>
              <a:gdLst/>
              <a:ahLst/>
              <a:cxnLst/>
              <a:rect l="l" t="t" r="r" b="b"/>
              <a:pathLst>
                <a:path w="2788" h="1875" extrusionOk="0">
                  <a:moveTo>
                    <a:pt x="1" y="1"/>
                  </a:moveTo>
                  <a:lnTo>
                    <a:pt x="159" y="150"/>
                  </a:lnTo>
                  <a:lnTo>
                    <a:pt x="318" y="299"/>
                  </a:lnTo>
                  <a:lnTo>
                    <a:pt x="606" y="541"/>
                  </a:lnTo>
                  <a:lnTo>
                    <a:pt x="845" y="720"/>
                  </a:lnTo>
                  <a:lnTo>
                    <a:pt x="746" y="644"/>
                  </a:lnTo>
                  <a:lnTo>
                    <a:pt x="364" y="336"/>
                  </a:lnTo>
                  <a:lnTo>
                    <a:pt x="1" y="1"/>
                  </a:lnTo>
                  <a:close/>
                  <a:moveTo>
                    <a:pt x="845" y="720"/>
                  </a:moveTo>
                  <a:lnTo>
                    <a:pt x="1240" y="1026"/>
                  </a:lnTo>
                  <a:lnTo>
                    <a:pt x="1478" y="1172"/>
                  </a:lnTo>
                  <a:lnTo>
                    <a:pt x="1203" y="989"/>
                  </a:lnTo>
                  <a:lnTo>
                    <a:pt x="845" y="720"/>
                  </a:lnTo>
                  <a:close/>
                  <a:moveTo>
                    <a:pt x="1478" y="1172"/>
                  </a:moveTo>
                  <a:lnTo>
                    <a:pt x="1510" y="1194"/>
                  </a:lnTo>
                  <a:lnTo>
                    <a:pt x="1827" y="1389"/>
                  </a:lnTo>
                  <a:lnTo>
                    <a:pt x="1862" y="1408"/>
                  </a:lnTo>
                  <a:lnTo>
                    <a:pt x="1478" y="1172"/>
                  </a:lnTo>
                  <a:close/>
                  <a:moveTo>
                    <a:pt x="1862" y="1408"/>
                  </a:moveTo>
                  <a:lnTo>
                    <a:pt x="2014" y="1501"/>
                  </a:lnTo>
                  <a:lnTo>
                    <a:pt x="2342" y="1665"/>
                  </a:lnTo>
                  <a:lnTo>
                    <a:pt x="1862" y="1408"/>
                  </a:lnTo>
                  <a:close/>
                  <a:moveTo>
                    <a:pt x="2342" y="1665"/>
                  </a:moveTo>
                  <a:lnTo>
                    <a:pt x="2470" y="1734"/>
                  </a:lnTo>
                  <a:lnTo>
                    <a:pt x="2787" y="1874"/>
                  </a:lnTo>
                  <a:lnTo>
                    <a:pt x="2536" y="1762"/>
                  </a:lnTo>
                  <a:lnTo>
                    <a:pt x="2342" y="1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4823444" y="2247210"/>
              <a:ext cx="6393" cy="7747"/>
            </a:xfrm>
            <a:custGeom>
              <a:avLst/>
              <a:gdLst/>
              <a:ahLst/>
              <a:cxnLst/>
              <a:rect l="l" t="t" r="r" b="b"/>
              <a:pathLst>
                <a:path w="85" h="103" extrusionOk="0">
                  <a:moveTo>
                    <a:pt x="1" y="103"/>
                  </a:moveTo>
                  <a:lnTo>
                    <a:pt x="29" y="38"/>
                  </a:lnTo>
                  <a:lnTo>
                    <a:pt x="85" y="0"/>
                  </a:lnTo>
                  <a:lnTo>
                    <a:pt x="29" y="38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5052700" y="1984334"/>
              <a:ext cx="229255" cy="191422"/>
            </a:xfrm>
            <a:custGeom>
              <a:avLst/>
              <a:gdLst/>
              <a:ahLst/>
              <a:cxnLst/>
              <a:rect l="l" t="t" r="r" b="b"/>
              <a:pathLst>
                <a:path w="3048" h="2545" extrusionOk="0">
                  <a:moveTo>
                    <a:pt x="3048" y="1"/>
                  </a:moveTo>
                  <a:lnTo>
                    <a:pt x="2833" y="252"/>
                  </a:lnTo>
                  <a:lnTo>
                    <a:pt x="2648" y="453"/>
                  </a:lnTo>
                  <a:lnTo>
                    <a:pt x="2805" y="289"/>
                  </a:lnTo>
                  <a:lnTo>
                    <a:pt x="3048" y="1"/>
                  </a:lnTo>
                  <a:close/>
                  <a:moveTo>
                    <a:pt x="2648" y="453"/>
                  </a:moveTo>
                  <a:lnTo>
                    <a:pt x="2274" y="839"/>
                  </a:lnTo>
                  <a:lnTo>
                    <a:pt x="2209" y="901"/>
                  </a:lnTo>
                  <a:lnTo>
                    <a:pt x="2367" y="755"/>
                  </a:lnTo>
                  <a:lnTo>
                    <a:pt x="2648" y="453"/>
                  </a:lnTo>
                  <a:close/>
                  <a:moveTo>
                    <a:pt x="2209" y="901"/>
                  </a:moveTo>
                  <a:lnTo>
                    <a:pt x="1841" y="1237"/>
                  </a:lnTo>
                  <a:lnTo>
                    <a:pt x="1985" y="1110"/>
                  </a:lnTo>
                  <a:lnTo>
                    <a:pt x="2209" y="901"/>
                  </a:lnTo>
                  <a:close/>
                  <a:moveTo>
                    <a:pt x="1841" y="1237"/>
                  </a:moveTo>
                  <a:lnTo>
                    <a:pt x="1669" y="1389"/>
                  </a:lnTo>
                  <a:lnTo>
                    <a:pt x="988" y="1911"/>
                  </a:lnTo>
                  <a:lnTo>
                    <a:pt x="873" y="1992"/>
                  </a:lnTo>
                  <a:lnTo>
                    <a:pt x="1044" y="1874"/>
                  </a:lnTo>
                  <a:lnTo>
                    <a:pt x="1603" y="1454"/>
                  </a:lnTo>
                  <a:lnTo>
                    <a:pt x="1841" y="1237"/>
                  </a:lnTo>
                  <a:close/>
                  <a:moveTo>
                    <a:pt x="873" y="1992"/>
                  </a:moveTo>
                  <a:lnTo>
                    <a:pt x="600" y="2181"/>
                  </a:lnTo>
                  <a:lnTo>
                    <a:pt x="643" y="2153"/>
                  </a:lnTo>
                  <a:lnTo>
                    <a:pt x="873" y="1992"/>
                  </a:lnTo>
                  <a:close/>
                  <a:moveTo>
                    <a:pt x="600" y="2181"/>
                  </a:moveTo>
                  <a:lnTo>
                    <a:pt x="399" y="2307"/>
                  </a:lnTo>
                  <a:lnTo>
                    <a:pt x="399" y="2307"/>
                  </a:lnTo>
                  <a:lnTo>
                    <a:pt x="532" y="2228"/>
                  </a:lnTo>
                  <a:lnTo>
                    <a:pt x="600" y="2181"/>
                  </a:lnTo>
                  <a:close/>
                  <a:moveTo>
                    <a:pt x="399" y="2307"/>
                  </a:moveTo>
                  <a:lnTo>
                    <a:pt x="0" y="2545"/>
                  </a:lnTo>
                  <a:lnTo>
                    <a:pt x="317" y="2358"/>
                  </a:lnTo>
                  <a:lnTo>
                    <a:pt x="399" y="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5460666" y="1985011"/>
              <a:ext cx="449334" cy="349900"/>
            </a:xfrm>
            <a:custGeom>
              <a:avLst/>
              <a:gdLst/>
              <a:ahLst/>
              <a:cxnLst/>
              <a:rect l="l" t="t" r="r" b="b"/>
              <a:pathLst>
                <a:path w="5974" h="4652" fill="none" extrusionOk="0">
                  <a:moveTo>
                    <a:pt x="5610" y="4651"/>
                  </a:moveTo>
                  <a:lnTo>
                    <a:pt x="5107" y="4409"/>
                  </a:lnTo>
                  <a:lnTo>
                    <a:pt x="3886" y="3971"/>
                  </a:lnTo>
                  <a:lnTo>
                    <a:pt x="3178" y="3785"/>
                  </a:lnTo>
                  <a:lnTo>
                    <a:pt x="3215" y="3030"/>
                  </a:lnTo>
                  <a:lnTo>
                    <a:pt x="2908" y="2825"/>
                  </a:lnTo>
                  <a:lnTo>
                    <a:pt x="2311" y="2377"/>
                  </a:lnTo>
                  <a:lnTo>
                    <a:pt x="2023" y="2135"/>
                  </a:lnTo>
                  <a:lnTo>
                    <a:pt x="1967" y="3533"/>
                  </a:lnTo>
                  <a:lnTo>
                    <a:pt x="1016" y="3384"/>
                  </a:lnTo>
                  <a:lnTo>
                    <a:pt x="0" y="3272"/>
                  </a:lnTo>
                  <a:lnTo>
                    <a:pt x="140" y="1"/>
                  </a:lnTo>
                  <a:lnTo>
                    <a:pt x="373" y="346"/>
                  </a:lnTo>
                  <a:lnTo>
                    <a:pt x="895" y="998"/>
                  </a:lnTo>
                  <a:lnTo>
                    <a:pt x="1184" y="1315"/>
                  </a:lnTo>
                  <a:lnTo>
                    <a:pt x="1435" y="1585"/>
                  </a:lnTo>
                  <a:lnTo>
                    <a:pt x="1706" y="1837"/>
                  </a:lnTo>
                  <a:lnTo>
                    <a:pt x="1864" y="1986"/>
                  </a:lnTo>
                  <a:lnTo>
                    <a:pt x="2023" y="2135"/>
                  </a:lnTo>
                  <a:lnTo>
                    <a:pt x="2311" y="2377"/>
                  </a:lnTo>
                  <a:lnTo>
                    <a:pt x="2908" y="2825"/>
                  </a:lnTo>
                  <a:lnTo>
                    <a:pt x="3215" y="3030"/>
                  </a:lnTo>
                  <a:lnTo>
                    <a:pt x="3532" y="3225"/>
                  </a:lnTo>
                  <a:lnTo>
                    <a:pt x="4175" y="3570"/>
                  </a:lnTo>
                  <a:lnTo>
                    <a:pt x="4492" y="3710"/>
                  </a:lnTo>
                  <a:lnTo>
                    <a:pt x="4818" y="3831"/>
                  </a:lnTo>
                  <a:lnTo>
                    <a:pt x="5461" y="4008"/>
                  </a:lnTo>
                  <a:lnTo>
                    <a:pt x="5769" y="4055"/>
                  </a:lnTo>
                  <a:lnTo>
                    <a:pt x="5834" y="4064"/>
                  </a:lnTo>
                  <a:lnTo>
                    <a:pt x="5937" y="4148"/>
                  </a:lnTo>
                  <a:lnTo>
                    <a:pt x="5974" y="4269"/>
                  </a:lnTo>
                  <a:lnTo>
                    <a:pt x="5946" y="4390"/>
                  </a:lnTo>
                  <a:lnTo>
                    <a:pt x="5899" y="4437"/>
                  </a:lnTo>
                  <a:lnTo>
                    <a:pt x="5881" y="4456"/>
                  </a:lnTo>
                  <a:lnTo>
                    <a:pt x="5862" y="4474"/>
                  </a:lnTo>
                  <a:lnTo>
                    <a:pt x="5741" y="4558"/>
                  </a:lnTo>
                  <a:lnTo>
                    <a:pt x="5610" y="4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4822768" y="2184105"/>
              <a:ext cx="213836" cy="104549"/>
            </a:xfrm>
            <a:custGeom>
              <a:avLst/>
              <a:gdLst/>
              <a:ahLst/>
              <a:cxnLst/>
              <a:rect l="l" t="t" r="r" b="b"/>
              <a:pathLst>
                <a:path w="2843" h="1390" fill="none" extrusionOk="0">
                  <a:moveTo>
                    <a:pt x="308" y="1389"/>
                  </a:moveTo>
                  <a:lnTo>
                    <a:pt x="289" y="1371"/>
                  </a:lnTo>
                  <a:lnTo>
                    <a:pt x="280" y="1361"/>
                  </a:lnTo>
                  <a:lnTo>
                    <a:pt x="178" y="1277"/>
                  </a:lnTo>
                  <a:lnTo>
                    <a:pt x="84" y="1203"/>
                  </a:lnTo>
                  <a:lnTo>
                    <a:pt x="75" y="1193"/>
                  </a:lnTo>
                  <a:lnTo>
                    <a:pt x="66" y="1184"/>
                  </a:lnTo>
                  <a:lnTo>
                    <a:pt x="19" y="1128"/>
                  </a:lnTo>
                  <a:lnTo>
                    <a:pt x="1" y="998"/>
                  </a:lnTo>
                  <a:lnTo>
                    <a:pt x="10" y="942"/>
                  </a:lnTo>
                  <a:lnTo>
                    <a:pt x="38" y="877"/>
                  </a:lnTo>
                  <a:lnTo>
                    <a:pt x="94" y="839"/>
                  </a:lnTo>
                  <a:lnTo>
                    <a:pt x="150" y="802"/>
                  </a:lnTo>
                  <a:lnTo>
                    <a:pt x="224" y="793"/>
                  </a:lnTo>
                  <a:lnTo>
                    <a:pt x="532" y="774"/>
                  </a:lnTo>
                  <a:lnTo>
                    <a:pt x="1166" y="662"/>
                  </a:lnTo>
                  <a:lnTo>
                    <a:pt x="1827" y="457"/>
                  </a:lnTo>
                  <a:lnTo>
                    <a:pt x="2508" y="178"/>
                  </a:lnTo>
                  <a:lnTo>
                    <a:pt x="2843" y="1"/>
                  </a:lnTo>
                  <a:lnTo>
                    <a:pt x="2815" y="746"/>
                  </a:lnTo>
                  <a:lnTo>
                    <a:pt x="2088" y="867"/>
                  </a:lnTo>
                  <a:lnTo>
                    <a:pt x="830" y="1184"/>
                  </a:lnTo>
                  <a:lnTo>
                    <a:pt x="308" y="1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5052700" y="1978016"/>
              <a:ext cx="234144" cy="251068"/>
            </a:xfrm>
            <a:custGeom>
              <a:avLst/>
              <a:gdLst/>
              <a:ahLst/>
              <a:cxnLst/>
              <a:rect l="l" t="t" r="r" b="b"/>
              <a:pathLst>
                <a:path w="3113" h="3338" fill="none" extrusionOk="0">
                  <a:moveTo>
                    <a:pt x="988" y="3337"/>
                  </a:moveTo>
                  <a:lnTo>
                    <a:pt x="1044" y="1958"/>
                  </a:lnTo>
                  <a:lnTo>
                    <a:pt x="532" y="2312"/>
                  </a:lnTo>
                  <a:lnTo>
                    <a:pt x="0" y="2629"/>
                  </a:lnTo>
                  <a:lnTo>
                    <a:pt x="0" y="2629"/>
                  </a:lnTo>
                  <a:lnTo>
                    <a:pt x="532" y="2312"/>
                  </a:lnTo>
                  <a:lnTo>
                    <a:pt x="1044" y="1958"/>
                  </a:lnTo>
                  <a:lnTo>
                    <a:pt x="1603" y="1538"/>
                  </a:lnTo>
                  <a:lnTo>
                    <a:pt x="2367" y="839"/>
                  </a:lnTo>
                  <a:lnTo>
                    <a:pt x="2833" y="336"/>
                  </a:lnTo>
                  <a:lnTo>
                    <a:pt x="3048" y="85"/>
                  </a:lnTo>
                  <a:lnTo>
                    <a:pt x="3085" y="38"/>
                  </a:lnTo>
                  <a:lnTo>
                    <a:pt x="3113" y="1"/>
                  </a:lnTo>
                  <a:lnTo>
                    <a:pt x="2973" y="3253"/>
                  </a:lnTo>
                  <a:lnTo>
                    <a:pt x="1948" y="3272"/>
                  </a:lnTo>
                  <a:lnTo>
                    <a:pt x="988" y="3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5608538" y="2145595"/>
              <a:ext cx="94019" cy="124105"/>
            </a:xfrm>
            <a:custGeom>
              <a:avLst/>
              <a:gdLst/>
              <a:ahLst/>
              <a:cxnLst/>
              <a:rect l="l" t="t" r="r" b="b"/>
              <a:pathLst>
                <a:path w="1250" h="1650" extrusionOk="0">
                  <a:moveTo>
                    <a:pt x="57" y="0"/>
                  </a:moveTo>
                  <a:lnTo>
                    <a:pt x="1" y="1398"/>
                  </a:lnTo>
                  <a:lnTo>
                    <a:pt x="625" y="1519"/>
                  </a:lnTo>
                  <a:lnTo>
                    <a:pt x="1212" y="1650"/>
                  </a:lnTo>
                  <a:lnTo>
                    <a:pt x="1249" y="895"/>
                  </a:lnTo>
                  <a:lnTo>
                    <a:pt x="942" y="690"/>
                  </a:lnTo>
                  <a:lnTo>
                    <a:pt x="345" y="24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5034498" y="2125212"/>
              <a:ext cx="96802" cy="115079"/>
            </a:xfrm>
            <a:custGeom>
              <a:avLst/>
              <a:gdLst/>
              <a:ahLst/>
              <a:cxnLst/>
              <a:rect l="l" t="t" r="r" b="b"/>
              <a:pathLst>
                <a:path w="1287" h="1530" extrusionOk="0">
                  <a:moveTo>
                    <a:pt x="1286" y="1"/>
                  </a:moveTo>
                  <a:lnTo>
                    <a:pt x="774" y="355"/>
                  </a:lnTo>
                  <a:lnTo>
                    <a:pt x="242" y="672"/>
                  </a:lnTo>
                  <a:lnTo>
                    <a:pt x="131" y="728"/>
                  </a:lnTo>
                  <a:lnTo>
                    <a:pt x="28" y="784"/>
                  </a:lnTo>
                  <a:lnTo>
                    <a:pt x="0" y="1529"/>
                  </a:lnTo>
                  <a:lnTo>
                    <a:pt x="596" y="1445"/>
                  </a:lnTo>
                  <a:lnTo>
                    <a:pt x="1230" y="1380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4992377" y="3164079"/>
              <a:ext cx="341476" cy="216619"/>
            </a:xfrm>
            <a:custGeom>
              <a:avLst/>
              <a:gdLst/>
              <a:ahLst/>
              <a:cxnLst/>
              <a:rect l="l" t="t" r="r" b="b"/>
              <a:pathLst>
                <a:path w="4540" h="2880" extrusionOk="0">
                  <a:moveTo>
                    <a:pt x="4437" y="0"/>
                  </a:moveTo>
                  <a:lnTo>
                    <a:pt x="4213" y="289"/>
                  </a:lnTo>
                  <a:lnTo>
                    <a:pt x="3617" y="829"/>
                  </a:lnTo>
                  <a:lnTo>
                    <a:pt x="2918" y="1333"/>
                  </a:lnTo>
                  <a:lnTo>
                    <a:pt x="2182" y="1771"/>
                  </a:lnTo>
                  <a:lnTo>
                    <a:pt x="1110" y="2302"/>
                  </a:lnTo>
                  <a:lnTo>
                    <a:pt x="122" y="2721"/>
                  </a:lnTo>
                  <a:lnTo>
                    <a:pt x="1" y="2759"/>
                  </a:lnTo>
                  <a:lnTo>
                    <a:pt x="47" y="2880"/>
                  </a:lnTo>
                  <a:lnTo>
                    <a:pt x="197" y="2824"/>
                  </a:lnTo>
                  <a:lnTo>
                    <a:pt x="1212" y="2404"/>
                  </a:lnTo>
                  <a:lnTo>
                    <a:pt x="2284" y="1864"/>
                  </a:lnTo>
                  <a:lnTo>
                    <a:pt x="3020" y="1426"/>
                  </a:lnTo>
                  <a:lnTo>
                    <a:pt x="3719" y="923"/>
                  </a:lnTo>
                  <a:lnTo>
                    <a:pt x="4316" y="363"/>
                  </a:lnTo>
                  <a:lnTo>
                    <a:pt x="4539" y="7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9"/>
            <p:cNvSpPr/>
            <p:nvPr/>
          </p:nvSpPr>
          <p:spPr>
            <a:xfrm>
              <a:off x="5042170" y="3130383"/>
              <a:ext cx="267841" cy="171791"/>
            </a:xfrm>
            <a:custGeom>
              <a:avLst/>
              <a:gdLst/>
              <a:ahLst/>
              <a:cxnLst/>
              <a:rect l="l" t="t" r="r" b="b"/>
              <a:pathLst>
                <a:path w="3561" h="2284" extrusionOk="0">
                  <a:moveTo>
                    <a:pt x="3458" y="1"/>
                  </a:moveTo>
                  <a:lnTo>
                    <a:pt x="3244" y="290"/>
                  </a:lnTo>
                  <a:lnTo>
                    <a:pt x="2731" y="784"/>
                  </a:lnTo>
                  <a:lnTo>
                    <a:pt x="2172" y="1194"/>
                  </a:lnTo>
                  <a:lnTo>
                    <a:pt x="1594" y="1529"/>
                  </a:lnTo>
                  <a:lnTo>
                    <a:pt x="793" y="1893"/>
                  </a:lnTo>
                  <a:lnTo>
                    <a:pt x="84" y="2135"/>
                  </a:lnTo>
                  <a:lnTo>
                    <a:pt x="1" y="2153"/>
                  </a:lnTo>
                  <a:lnTo>
                    <a:pt x="29" y="2284"/>
                  </a:lnTo>
                  <a:lnTo>
                    <a:pt x="112" y="2256"/>
                  </a:lnTo>
                  <a:lnTo>
                    <a:pt x="839" y="2014"/>
                  </a:lnTo>
                  <a:lnTo>
                    <a:pt x="1659" y="1641"/>
                  </a:lnTo>
                  <a:lnTo>
                    <a:pt x="2247" y="1296"/>
                  </a:lnTo>
                  <a:lnTo>
                    <a:pt x="2815" y="877"/>
                  </a:lnTo>
                  <a:lnTo>
                    <a:pt x="3337" y="373"/>
                  </a:lnTo>
                  <a:lnTo>
                    <a:pt x="3561" y="75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9"/>
            <p:cNvSpPr/>
            <p:nvPr/>
          </p:nvSpPr>
          <p:spPr>
            <a:xfrm>
              <a:off x="5096174" y="3180852"/>
              <a:ext cx="301462" cy="218123"/>
            </a:xfrm>
            <a:custGeom>
              <a:avLst/>
              <a:gdLst/>
              <a:ahLst/>
              <a:cxnLst/>
              <a:rect l="l" t="t" r="r" b="b"/>
              <a:pathLst>
                <a:path w="4008" h="2900" extrusionOk="0">
                  <a:moveTo>
                    <a:pt x="3905" y="1"/>
                  </a:moveTo>
                  <a:lnTo>
                    <a:pt x="3681" y="290"/>
                  </a:lnTo>
                  <a:lnTo>
                    <a:pt x="3131" y="839"/>
                  </a:lnTo>
                  <a:lnTo>
                    <a:pt x="2507" y="1343"/>
                  </a:lnTo>
                  <a:lnTo>
                    <a:pt x="1864" y="1781"/>
                  </a:lnTo>
                  <a:lnTo>
                    <a:pt x="364" y="2619"/>
                  </a:lnTo>
                  <a:lnTo>
                    <a:pt x="0" y="2778"/>
                  </a:lnTo>
                  <a:lnTo>
                    <a:pt x="56" y="2899"/>
                  </a:lnTo>
                  <a:lnTo>
                    <a:pt x="420" y="2741"/>
                  </a:lnTo>
                  <a:lnTo>
                    <a:pt x="1939" y="1883"/>
                  </a:lnTo>
                  <a:lnTo>
                    <a:pt x="2591" y="1436"/>
                  </a:lnTo>
                  <a:lnTo>
                    <a:pt x="3225" y="933"/>
                  </a:lnTo>
                  <a:lnTo>
                    <a:pt x="3784" y="373"/>
                  </a:lnTo>
                  <a:lnTo>
                    <a:pt x="4007" y="75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5009225" y="3250275"/>
              <a:ext cx="85595" cy="85595"/>
            </a:xfrm>
            <a:custGeom>
              <a:avLst/>
              <a:gdLst/>
              <a:ahLst/>
              <a:cxnLst/>
              <a:rect l="l" t="t" r="r" b="b"/>
              <a:pathLst>
                <a:path w="1138" h="1138" extrusionOk="0">
                  <a:moveTo>
                    <a:pt x="578" y="0"/>
                  </a:moveTo>
                  <a:lnTo>
                    <a:pt x="364" y="38"/>
                  </a:lnTo>
                  <a:lnTo>
                    <a:pt x="261" y="94"/>
                  </a:lnTo>
                  <a:lnTo>
                    <a:pt x="168" y="159"/>
                  </a:lnTo>
                  <a:lnTo>
                    <a:pt x="47" y="336"/>
                  </a:lnTo>
                  <a:lnTo>
                    <a:pt x="1" y="550"/>
                  </a:lnTo>
                  <a:lnTo>
                    <a:pt x="38" y="774"/>
                  </a:lnTo>
                  <a:lnTo>
                    <a:pt x="84" y="867"/>
                  </a:lnTo>
                  <a:lnTo>
                    <a:pt x="159" y="960"/>
                  </a:lnTo>
                  <a:lnTo>
                    <a:pt x="336" y="1091"/>
                  </a:lnTo>
                  <a:lnTo>
                    <a:pt x="550" y="1137"/>
                  </a:lnTo>
                  <a:lnTo>
                    <a:pt x="765" y="1100"/>
                  </a:lnTo>
                  <a:lnTo>
                    <a:pt x="867" y="1044"/>
                  </a:lnTo>
                  <a:lnTo>
                    <a:pt x="960" y="979"/>
                  </a:lnTo>
                  <a:lnTo>
                    <a:pt x="1091" y="792"/>
                  </a:lnTo>
                  <a:lnTo>
                    <a:pt x="1138" y="587"/>
                  </a:lnTo>
                  <a:lnTo>
                    <a:pt x="1100" y="364"/>
                  </a:lnTo>
                  <a:lnTo>
                    <a:pt x="1044" y="261"/>
                  </a:lnTo>
                  <a:lnTo>
                    <a:pt x="979" y="168"/>
                  </a:lnTo>
                  <a:lnTo>
                    <a:pt x="793" y="4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5059018" y="3351890"/>
              <a:ext cx="86272" cy="85595"/>
            </a:xfrm>
            <a:custGeom>
              <a:avLst/>
              <a:gdLst/>
              <a:ahLst/>
              <a:cxnLst/>
              <a:rect l="l" t="t" r="r" b="b"/>
              <a:pathLst>
                <a:path w="1147" h="1138" extrusionOk="0">
                  <a:moveTo>
                    <a:pt x="587" y="1"/>
                  </a:moveTo>
                  <a:lnTo>
                    <a:pt x="373" y="38"/>
                  </a:lnTo>
                  <a:lnTo>
                    <a:pt x="270" y="94"/>
                  </a:lnTo>
                  <a:lnTo>
                    <a:pt x="177" y="159"/>
                  </a:lnTo>
                  <a:lnTo>
                    <a:pt x="56" y="336"/>
                  </a:lnTo>
                  <a:lnTo>
                    <a:pt x="0" y="550"/>
                  </a:lnTo>
                  <a:lnTo>
                    <a:pt x="37" y="774"/>
                  </a:lnTo>
                  <a:lnTo>
                    <a:pt x="93" y="867"/>
                  </a:lnTo>
                  <a:lnTo>
                    <a:pt x="168" y="961"/>
                  </a:lnTo>
                  <a:lnTo>
                    <a:pt x="345" y="1091"/>
                  </a:lnTo>
                  <a:lnTo>
                    <a:pt x="559" y="1138"/>
                  </a:lnTo>
                  <a:lnTo>
                    <a:pt x="774" y="1100"/>
                  </a:lnTo>
                  <a:lnTo>
                    <a:pt x="876" y="1044"/>
                  </a:lnTo>
                  <a:lnTo>
                    <a:pt x="969" y="979"/>
                  </a:lnTo>
                  <a:lnTo>
                    <a:pt x="1100" y="793"/>
                  </a:lnTo>
                  <a:lnTo>
                    <a:pt x="1147" y="588"/>
                  </a:lnTo>
                  <a:lnTo>
                    <a:pt x="1109" y="364"/>
                  </a:lnTo>
                  <a:lnTo>
                    <a:pt x="1053" y="262"/>
                  </a:lnTo>
                  <a:lnTo>
                    <a:pt x="979" y="168"/>
                  </a:lnTo>
                  <a:lnTo>
                    <a:pt x="802" y="47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4931453" y="3340006"/>
              <a:ext cx="89055" cy="93944"/>
            </a:xfrm>
            <a:custGeom>
              <a:avLst/>
              <a:gdLst/>
              <a:ahLst/>
              <a:cxnLst/>
              <a:rect l="l" t="t" r="r" b="b"/>
              <a:pathLst>
                <a:path w="1184" h="1249" extrusionOk="0">
                  <a:moveTo>
                    <a:pt x="541" y="0"/>
                  </a:moveTo>
                  <a:lnTo>
                    <a:pt x="429" y="28"/>
                  </a:lnTo>
                  <a:lnTo>
                    <a:pt x="0" y="177"/>
                  </a:lnTo>
                  <a:lnTo>
                    <a:pt x="373" y="1249"/>
                  </a:lnTo>
                  <a:lnTo>
                    <a:pt x="811" y="1091"/>
                  </a:lnTo>
                  <a:lnTo>
                    <a:pt x="913" y="1044"/>
                  </a:lnTo>
                  <a:lnTo>
                    <a:pt x="1081" y="904"/>
                  </a:lnTo>
                  <a:lnTo>
                    <a:pt x="1174" y="708"/>
                  </a:lnTo>
                  <a:lnTo>
                    <a:pt x="1184" y="485"/>
                  </a:lnTo>
                  <a:lnTo>
                    <a:pt x="1156" y="373"/>
                  </a:lnTo>
                  <a:lnTo>
                    <a:pt x="1109" y="270"/>
                  </a:lnTo>
                  <a:lnTo>
                    <a:pt x="960" y="103"/>
                  </a:lnTo>
                  <a:lnTo>
                    <a:pt x="764" y="1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5187259" y="3048398"/>
              <a:ext cx="269947" cy="171114"/>
            </a:xfrm>
            <a:custGeom>
              <a:avLst/>
              <a:gdLst/>
              <a:ahLst/>
              <a:cxnLst/>
              <a:rect l="l" t="t" r="r" b="b"/>
              <a:pathLst>
                <a:path w="3589" h="2275" extrusionOk="0">
                  <a:moveTo>
                    <a:pt x="1837" y="0"/>
                  </a:moveTo>
                  <a:lnTo>
                    <a:pt x="1762" y="47"/>
                  </a:lnTo>
                  <a:lnTo>
                    <a:pt x="57" y="1771"/>
                  </a:lnTo>
                  <a:lnTo>
                    <a:pt x="10" y="1827"/>
                  </a:lnTo>
                  <a:lnTo>
                    <a:pt x="1" y="1939"/>
                  </a:lnTo>
                  <a:lnTo>
                    <a:pt x="57" y="2041"/>
                  </a:lnTo>
                  <a:lnTo>
                    <a:pt x="159" y="2088"/>
                  </a:lnTo>
                  <a:lnTo>
                    <a:pt x="224" y="2088"/>
                  </a:lnTo>
                  <a:lnTo>
                    <a:pt x="1762" y="1780"/>
                  </a:lnTo>
                  <a:lnTo>
                    <a:pt x="1809" y="1771"/>
                  </a:lnTo>
                  <a:lnTo>
                    <a:pt x="1855" y="1790"/>
                  </a:lnTo>
                  <a:lnTo>
                    <a:pt x="3356" y="2265"/>
                  </a:lnTo>
                  <a:lnTo>
                    <a:pt x="3421" y="2274"/>
                  </a:lnTo>
                  <a:lnTo>
                    <a:pt x="3523" y="2237"/>
                  </a:lnTo>
                  <a:lnTo>
                    <a:pt x="3589" y="2144"/>
                  </a:lnTo>
                  <a:lnTo>
                    <a:pt x="3589" y="2023"/>
                  </a:lnTo>
                  <a:lnTo>
                    <a:pt x="3551" y="1967"/>
                  </a:lnTo>
                  <a:lnTo>
                    <a:pt x="2042" y="66"/>
                  </a:lnTo>
                  <a:lnTo>
                    <a:pt x="1986" y="1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29"/>
          <p:cNvGrpSpPr/>
          <p:nvPr/>
        </p:nvGrpSpPr>
        <p:grpSpPr>
          <a:xfrm rot="-4506468">
            <a:off x="5780796" y="4276442"/>
            <a:ext cx="819867" cy="1165557"/>
            <a:chOff x="4589675" y="2804250"/>
            <a:chExt cx="332450" cy="472625"/>
          </a:xfrm>
        </p:grpSpPr>
        <p:sp>
          <p:nvSpPr>
            <p:cNvPr id="1514" name="Google Shape;1514;p29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9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9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9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9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9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9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35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9620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62BA308-BAD9-BB81-2EDE-5A3AB49C0CE0}"/>
              </a:ext>
            </a:extLst>
          </p:cNvPr>
          <p:cNvSpPr/>
          <p:nvPr/>
        </p:nvSpPr>
        <p:spPr>
          <a:xfrm>
            <a:off x="1484555" y="421038"/>
            <a:ext cx="6116395" cy="3555173"/>
          </a:xfrm>
          <a:prstGeom prst="ellipse">
            <a:avLst/>
          </a:prstGeom>
          <a:solidFill>
            <a:schemeClr val="tx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E0E2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4" name="Hình ảnh 23" descr="Ảnh có chứa văn bản, búp bê&#10;&#10;Mô tả được tạo tự động">
            <a:extLst>
              <a:ext uri="{FF2B5EF4-FFF2-40B4-BE49-F238E27FC236}">
                <a16:creationId xmlns:a16="http://schemas.microsoft.com/office/drawing/2014/main" id="{2384737E-79FC-D10B-A43D-1A9082CF7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372" y="421038"/>
            <a:ext cx="2264453" cy="3780989"/>
          </a:xfrm>
          <a:prstGeom prst="rect">
            <a:avLst/>
          </a:prstGeom>
        </p:spPr>
      </p:pic>
      <p:pic>
        <p:nvPicPr>
          <p:cNvPr id="26" name="Hình ảnh 25" descr="Ảnh có chứa văn bản&#10;&#10;Mô tả được tạo tự động">
            <a:extLst>
              <a:ext uri="{FF2B5EF4-FFF2-40B4-BE49-F238E27FC236}">
                <a16:creationId xmlns:a16="http://schemas.microsoft.com/office/drawing/2014/main" id="{642EAE0E-3975-5387-C8C9-D74862A6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998" y="421038"/>
            <a:ext cx="1985614" cy="3649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19D5B1-5BAA-E0D7-341D-21EC6D194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667" y="1275176"/>
            <a:ext cx="3109229" cy="707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7D3CEF-1405-28FD-E119-95A179A89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239" y="3077775"/>
            <a:ext cx="1828959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BE04DE-AE00-8A73-F0B1-F63CCC52E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015" y="2067926"/>
            <a:ext cx="49077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6 L -2.22222E-6 6.245E-1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0" y="-556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32099E-6 L 1.11111E-6 2.34568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40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akar Sankranti Festivity by Slidesgo">
  <a:themeElements>
    <a:clrScheme name="Simple Light">
      <a:dk1>
        <a:srgbClr val="2A153D"/>
      </a:dk1>
      <a:lt1>
        <a:srgbClr val="1E0E2F"/>
      </a:lt1>
      <a:dk2>
        <a:srgbClr val="FBB901"/>
      </a:dk2>
      <a:lt2>
        <a:srgbClr val="FCF5D9"/>
      </a:lt2>
      <a:accent1>
        <a:srgbClr val="FFAB40"/>
      </a:accent1>
      <a:accent2>
        <a:srgbClr val="992E2E"/>
      </a:accent2>
      <a:accent3>
        <a:srgbClr val="774898"/>
      </a:accent3>
      <a:accent4>
        <a:srgbClr val="E1D095"/>
      </a:accent4>
      <a:accent5>
        <a:srgbClr val="171414"/>
      </a:accent5>
      <a:accent6>
        <a:srgbClr val="CD725F"/>
      </a:accent6>
      <a:hlink>
        <a:srgbClr val="0097A7"/>
      </a:hlink>
      <a:folHlink>
        <a:srgbClr val="0097A7"/>
      </a:folHlink>
    </a:clrScheme>
    <a:fontScheme name="2 Tùy chỉnh">
      <a:majorFont>
        <a:latin typeface="LNTH-Hoa Nho LNTH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4113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Lobster</vt:lpstr>
      <vt:lpstr>Nunito</vt:lpstr>
      <vt:lpstr>Makar Sankranti Festivity by Slidesgo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</dc:creator>
  <dc:description>9Slide.vn</dc:description>
  <cp:lastModifiedBy>Administrator</cp:lastModifiedBy>
  <cp:revision>218</cp:revision>
  <dcterms:modified xsi:type="dcterms:W3CDTF">2025-11-05T08:17:40Z</dcterms:modified>
  <cp:category>9Slide.vn</cp:category>
</cp:coreProperties>
</file>