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6FEBA"/>
    <a:srgbClr val="FFE5E5"/>
    <a:srgbClr val="DDF9FF"/>
    <a:srgbClr val="FFD5D5"/>
    <a:srgbClr val="F8DDFF"/>
    <a:srgbClr val="FFE1F5"/>
    <a:srgbClr val="FF66FF"/>
    <a:srgbClr val="B0FC9E"/>
    <a:srgbClr val="89F79E"/>
    <a:srgbClr val="33E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050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933C6-B02C-4663-906F-FE249A92945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23283-5A2F-4255-9936-D4656FE3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2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1E87D-1AA8-4F4F-9541-A97E11F76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D9DD49-5375-4E77-9492-BF5D39771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FEEA0-3197-4764-9CB7-7D836014E7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D0CCE-548A-4463-9442-08B2CD852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4C1F8-A85D-4561-8B68-FFF390021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9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4BC67-4D6F-48EF-B4AB-CBEA87CE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9C116C-599A-4350-86C3-20B919814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32576-9E8B-43A0-9E21-1D326275D5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5514C-09ED-44F3-82E1-BA6E1AA50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00586-EE79-40C3-9A53-B1C9577B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1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9E2C5-182E-47B0-A537-962197F5EF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25A191-CCBB-478C-82F5-8319B1495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4E4DF-6A51-416D-9B49-DF13DC3B99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F068A-6AC7-478C-B721-A870669E9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B2978-19A0-43A6-A739-77184C8E5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60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625AF-7B4A-4D3A-B4FE-F7F7C06BB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35056-B0B0-4707-A77F-3773C7240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0204A-200C-409A-AE71-1E618F7236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AF0B-098A-4EEA-BB2D-7F1127A1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25714-030F-4F48-87DC-70B76119A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5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39EF-200A-48E1-A79A-91F819243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69B39-A22A-4E96-A128-AD149D9C2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750D0-08A7-4278-83CA-D8B84DEAD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1D440-309C-42B9-86C5-862EB426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71171-FEE3-4A40-887A-C093385F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9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72B8F-2133-4EC7-A701-A09059BB5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A0DFC-901E-4643-8F75-8663D9804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5092D-E5FA-44A2-AB85-F73CEC5B0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39AE1-E19A-40E9-AE54-8807608B90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7B407-6066-4108-B586-C905A256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BD482-048B-45C4-B527-800B4BD5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3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ACD05-AB2B-4613-A1B2-B89EE16B6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0FCE3-B9E6-4A64-A339-954F1515F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A4919-7B37-4F5A-95D9-8EEACE47A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0B964D-4E2F-49F9-89C1-3E4465322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5101D-5DB5-4FE8-B8F6-4010A399E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5E7A2A-9BCB-41CF-A752-237310802A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312C5-B1DB-4031-BD4D-550AE6256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4DB934-E5D4-43F9-9C6F-D8B12B7EA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2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263DC-9384-4642-B602-A2DFD65EE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0CA6D-CBF8-4FCF-8DC2-082D5A60EF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2A675B-8D73-42D9-A497-C1D00250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0640F0-3AE1-4CA7-909C-865E7B78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9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1432C-B940-404F-BE85-881C19FA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EDACF6-2B97-4762-92DA-DBC855127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D7071-B348-4EED-AA81-4F7765858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6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20A5F-CE6E-4522-9569-B5FB37E5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BD114-A674-40AF-9DD5-F259FC1BE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327B14-D2FE-41AD-8CD6-74EA7E0F8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6BC2E-73E8-42F1-AFD6-3E685B66DD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D586A-40CD-44F1-A5D5-ECA476FF4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72936-F853-4751-8AE0-573652FE9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8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3C41D-B321-48D3-8E90-6D2B2D7B6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DB63BE-B05A-45D0-8128-01420CBD83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8ED7F2-1E1B-4FF6-B8BE-5E3074DF2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E3AB4-3932-4DC3-AA8E-247E75012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14A361-7DA7-464A-B8E5-DF0BF4BDEECD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8A628-59E2-4888-B2BB-67C3B55DD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39CB0-C5A0-4F33-9766-70F792FC6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494EA50-7D6D-4FCA-B37C-2CE11E92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1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88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34D5492-2F7F-1127-A930-74D2D576F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AA84C22-6579-1E8B-F8EF-949696A90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86528"/>
            <a:ext cx="12192000" cy="1871472"/>
          </a:xfrm>
          <a:prstGeom prst="rect">
            <a:avLst/>
          </a:prstGeom>
          <a:effectLst>
            <a:outerShdw blurRad="50800" dist="38100" dir="18900000" algn="bl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18AFC316-1CFC-3CB4-74FD-76E46E4139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8726" y="4982320"/>
            <a:ext cx="8974545" cy="1875680"/>
          </a:xfrm>
          <a:prstGeom prst="rect">
            <a:avLst/>
          </a:prstGeom>
          <a:effectLst>
            <a:outerShdw blurRad="50800" dist="38100" dir="18900000" algn="bl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</p:pic>
      <p:sp>
        <p:nvSpPr>
          <p:cNvPr id="6" name="Google Shape;384;p27">
            <a:extLst>
              <a:ext uri="{FF2B5EF4-FFF2-40B4-BE49-F238E27FC236}">
                <a16:creationId xmlns:a16="http://schemas.microsoft.com/office/drawing/2014/main" id="{15903FA1-D4FD-DE05-4B05-14AA6B300585}"/>
              </a:ext>
            </a:extLst>
          </p:cNvPr>
          <p:cNvSpPr/>
          <p:nvPr/>
        </p:nvSpPr>
        <p:spPr>
          <a:xfrm>
            <a:off x="4691744" y="589442"/>
            <a:ext cx="130072" cy="130021"/>
          </a:xfrm>
          <a:custGeom>
            <a:avLst/>
            <a:gdLst/>
            <a:ahLst/>
            <a:cxnLst/>
            <a:rect l="l" t="t" r="r" b="b"/>
            <a:pathLst>
              <a:path w="2954" h="2953" extrusionOk="0">
                <a:moveTo>
                  <a:pt x="1" y="0"/>
                </a:moveTo>
                <a:lnTo>
                  <a:pt x="1" y="2952"/>
                </a:lnTo>
                <a:lnTo>
                  <a:pt x="2953" y="2952"/>
                </a:lnTo>
                <a:lnTo>
                  <a:pt x="295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E2E80965-9660-CB85-3BAC-C140E6B88E37}"/>
              </a:ext>
            </a:extLst>
          </p:cNvPr>
          <p:cNvSpPr/>
          <p:nvPr/>
        </p:nvSpPr>
        <p:spPr>
          <a:xfrm>
            <a:off x="1652501" y="654452"/>
            <a:ext cx="7504807" cy="4041373"/>
          </a:xfrm>
          <a:custGeom>
            <a:avLst/>
            <a:gdLst>
              <a:gd name="connsiteX0" fmla="*/ 0 w 7504807"/>
              <a:gd name="connsiteY0" fmla="*/ 673575 h 4041373"/>
              <a:gd name="connsiteX1" fmla="*/ 622382 w 7504807"/>
              <a:gd name="connsiteY1" fmla="*/ 0 h 4041373"/>
              <a:gd name="connsiteX2" fmla="*/ 6882425 w 7504807"/>
              <a:gd name="connsiteY2" fmla="*/ 0 h 4041373"/>
              <a:gd name="connsiteX3" fmla="*/ 7504807 w 7504807"/>
              <a:gd name="connsiteY3" fmla="*/ 673575 h 4041373"/>
              <a:gd name="connsiteX4" fmla="*/ 7504807 w 7504807"/>
              <a:gd name="connsiteY4" fmla="*/ 3367797 h 4041373"/>
              <a:gd name="connsiteX5" fmla="*/ 6882425 w 7504807"/>
              <a:gd name="connsiteY5" fmla="*/ 4041373 h 4041373"/>
              <a:gd name="connsiteX6" fmla="*/ 622382 w 7504807"/>
              <a:gd name="connsiteY6" fmla="*/ 4041373 h 4041373"/>
              <a:gd name="connsiteX7" fmla="*/ 0 w 7504807"/>
              <a:gd name="connsiteY7" fmla="*/ 3367797 h 4041373"/>
              <a:gd name="connsiteX8" fmla="*/ 0 w 7504807"/>
              <a:gd name="connsiteY8" fmla="*/ 673575 h 4041373"/>
              <a:gd name="connsiteX0" fmla="*/ 0 w 7504807"/>
              <a:gd name="connsiteY0" fmla="*/ 673575 h 4041373"/>
              <a:gd name="connsiteX1" fmla="*/ 622382 w 7504807"/>
              <a:gd name="connsiteY1" fmla="*/ 0 h 4041373"/>
              <a:gd name="connsiteX2" fmla="*/ 6882425 w 7504807"/>
              <a:gd name="connsiteY2" fmla="*/ 0 h 4041373"/>
              <a:gd name="connsiteX3" fmla="*/ 7504807 w 7504807"/>
              <a:gd name="connsiteY3" fmla="*/ 673575 h 4041373"/>
              <a:gd name="connsiteX4" fmla="*/ 7504807 w 7504807"/>
              <a:gd name="connsiteY4" fmla="*/ 3367797 h 4041373"/>
              <a:gd name="connsiteX5" fmla="*/ 6882425 w 7504807"/>
              <a:gd name="connsiteY5" fmla="*/ 4041373 h 4041373"/>
              <a:gd name="connsiteX6" fmla="*/ 622382 w 7504807"/>
              <a:gd name="connsiteY6" fmla="*/ 4041373 h 4041373"/>
              <a:gd name="connsiteX7" fmla="*/ 0 w 7504807"/>
              <a:gd name="connsiteY7" fmla="*/ 3367797 h 4041373"/>
              <a:gd name="connsiteX8" fmla="*/ 0 w 7504807"/>
              <a:gd name="connsiteY8" fmla="*/ 673575 h 4041373"/>
              <a:gd name="connsiteX0" fmla="*/ 0 w 7504807"/>
              <a:gd name="connsiteY0" fmla="*/ 673575 h 4041373"/>
              <a:gd name="connsiteX1" fmla="*/ 622382 w 7504807"/>
              <a:gd name="connsiteY1" fmla="*/ 0 h 4041373"/>
              <a:gd name="connsiteX2" fmla="*/ 6882425 w 7504807"/>
              <a:gd name="connsiteY2" fmla="*/ 0 h 4041373"/>
              <a:gd name="connsiteX3" fmla="*/ 7504807 w 7504807"/>
              <a:gd name="connsiteY3" fmla="*/ 673575 h 4041373"/>
              <a:gd name="connsiteX4" fmla="*/ 7504807 w 7504807"/>
              <a:gd name="connsiteY4" fmla="*/ 3367797 h 4041373"/>
              <a:gd name="connsiteX5" fmla="*/ 6882425 w 7504807"/>
              <a:gd name="connsiteY5" fmla="*/ 4041373 h 4041373"/>
              <a:gd name="connsiteX6" fmla="*/ 622382 w 7504807"/>
              <a:gd name="connsiteY6" fmla="*/ 4041373 h 4041373"/>
              <a:gd name="connsiteX7" fmla="*/ 0 w 7504807"/>
              <a:gd name="connsiteY7" fmla="*/ 3367797 h 4041373"/>
              <a:gd name="connsiteX8" fmla="*/ 0 w 7504807"/>
              <a:gd name="connsiteY8" fmla="*/ 673575 h 404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04807" h="4041373" fill="none" extrusionOk="0">
                <a:moveTo>
                  <a:pt x="0" y="673575"/>
                </a:moveTo>
                <a:cubicBezTo>
                  <a:pt x="-145682" y="310878"/>
                  <a:pt x="262548" y="93599"/>
                  <a:pt x="622382" y="0"/>
                </a:cubicBezTo>
                <a:cubicBezTo>
                  <a:pt x="1959259" y="365459"/>
                  <a:pt x="5488297" y="-496729"/>
                  <a:pt x="6882425" y="0"/>
                </a:cubicBezTo>
                <a:cubicBezTo>
                  <a:pt x="7273611" y="-64094"/>
                  <a:pt x="7567243" y="320196"/>
                  <a:pt x="7504807" y="673575"/>
                </a:cubicBezTo>
                <a:cubicBezTo>
                  <a:pt x="7532899" y="1973751"/>
                  <a:pt x="7506238" y="2944482"/>
                  <a:pt x="7504807" y="3367797"/>
                </a:cubicBezTo>
                <a:cubicBezTo>
                  <a:pt x="7405275" y="3699051"/>
                  <a:pt x="7146192" y="4078078"/>
                  <a:pt x="6882425" y="4041373"/>
                </a:cubicBezTo>
                <a:cubicBezTo>
                  <a:pt x="5374156" y="4363755"/>
                  <a:pt x="2116885" y="3878238"/>
                  <a:pt x="622382" y="4041373"/>
                </a:cubicBezTo>
                <a:cubicBezTo>
                  <a:pt x="261014" y="4180185"/>
                  <a:pt x="-88175" y="3817304"/>
                  <a:pt x="0" y="3367797"/>
                </a:cubicBezTo>
                <a:cubicBezTo>
                  <a:pt x="81244" y="3018764"/>
                  <a:pt x="-44079" y="1429837"/>
                  <a:pt x="0" y="673575"/>
                </a:cubicBezTo>
                <a:close/>
              </a:path>
              <a:path w="7504807" h="4041373" stroke="0" extrusionOk="0">
                <a:moveTo>
                  <a:pt x="0" y="673575"/>
                </a:moveTo>
                <a:cubicBezTo>
                  <a:pt x="44332" y="372524"/>
                  <a:pt x="338422" y="7366"/>
                  <a:pt x="622382" y="0"/>
                </a:cubicBezTo>
                <a:cubicBezTo>
                  <a:pt x="3319729" y="-382499"/>
                  <a:pt x="5013943" y="62897"/>
                  <a:pt x="6882425" y="0"/>
                </a:cubicBezTo>
                <a:cubicBezTo>
                  <a:pt x="7267160" y="79624"/>
                  <a:pt x="7397712" y="322313"/>
                  <a:pt x="7504807" y="673575"/>
                </a:cubicBezTo>
                <a:cubicBezTo>
                  <a:pt x="7549591" y="888442"/>
                  <a:pt x="7587075" y="2423968"/>
                  <a:pt x="7504807" y="3367797"/>
                </a:cubicBezTo>
                <a:cubicBezTo>
                  <a:pt x="7531289" y="3803703"/>
                  <a:pt x="7197534" y="3984246"/>
                  <a:pt x="6882425" y="4041373"/>
                </a:cubicBezTo>
                <a:cubicBezTo>
                  <a:pt x="3634764" y="4191091"/>
                  <a:pt x="1271228" y="3948988"/>
                  <a:pt x="622382" y="4041373"/>
                </a:cubicBezTo>
                <a:cubicBezTo>
                  <a:pt x="164728" y="4038793"/>
                  <a:pt x="-80195" y="3727863"/>
                  <a:pt x="0" y="3367797"/>
                </a:cubicBezTo>
                <a:cubicBezTo>
                  <a:pt x="-154824" y="2014198"/>
                  <a:pt x="-2207" y="1093568"/>
                  <a:pt x="0" y="673575"/>
                </a:cubicBezTo>
                <a:close/>
              </a:path>
              <a:path w="7504807" h="4041373" fill="none" stroke="0" extrusionOk="0">
                <a:moveTo>
                  <a:pt x="0" y="673575"/>
                </a:moveTo>
                <a:cubicBezTo>
                  <a:pt x="-30849" y="269349"/>
                  <a:pt x="264001" y="24962"/>
                  <a:pt x="622382" y="0"/>
                </a:cubicBezTo>
                <a:cubicBezTo>
                  <a:pt x="2224204" y="-174803"/>
                  <a:pt x="5455613" y="15928"/>
                  <a:pt x="6882425" y="0"/>
                </a:cubicBezTo>
                <a:cubicBezTo>
                  <a:pt x="7216734" y="-68942"/>
                  <a:pt x="7552014" y="356423"/>
                  <a:pt x="7504807" y="673575"/>
                </a:cubicBezTo>
                <a:cubicBezTo>
                  <a:pt x="7604964" y="1762615"/>
                  <a:pt x="7493948" y="2804611"/>
                  <a:pt x="7504807" y="3367797"/>
                </a:cubicBezTo>
                <a:cubicBezTo>
                  <a:pt x="7452750" y="3706367"/>
                  <a:pt x="7145393" y="4091693"/>
                  <a:pt x="6882425" y="4041373"/>
                </a:cubicBezTo>
                <a:cubicBezTo>
                  <a:pt x="5297182" y="4168905"/>
                  <a:pt x="2214791" y="3571306"/>
                  <a:pt x="622382" y="4041373"/>
                </a:cubicBezTo>
                <a:cubicBezTo>
                  <a:pt x="256389" y="3989576"/>
                  <a:pt x="-55444" y="3759233"/>
                  <a:pt x="0" y="3367797"/>
                </a:cubicBezTo>
                <a:cubicBezTo>
                  <a:pt x="37696" y="2928814"/>
                  <a:pt x="-211" y="1645212"/>
                  <a:pt x="0" y="673575"/>
                </a:cubicBezTo>
                <a:close/>
              </a:path>
              <a:path w="7504807" h="4041373" fill="none" stroke="0" extrusionOk="0">
                <a:moveTo>
                  <a:pt x="0" y="673575"/>
                </a:moveTo>
                <a:cubicBezTo>
                  <a:pt x="-95369" y="306953"/>
                  <a:pt x="329528" y="73024"/>
                  <a:pt x="622382" y="0"/>
                </a:cubicBezTo>
                <a:cubicBezTo>
                  <a:pt x="2097821" y="121796"/>
                  <a:pt x="5438146" y="-237663"/>
                  <a:pt x="6882425" y="0"/>
                </a:cubicBezTo>
                <a:cubicBezTo>
                  <a:pt x="7226485" y="-92814"/>
                  <a:pt x="7525113" y="321579"/>
                  <a:pt x="7504807" y="673575"/>
                </a:cubicBezTo>
                <a:cubicBezTo>
                  <a:pt x="7581927" y="1827857"/>
                  <a:pt x="7449468" y="2883108"/>
                  <a:pt x="7504807" y="3367797"/>
                </a:cubicBezTo>
                <a:cubicBezTo>
                  <a:pt x="7432001" y="3731105"/>
                  <a:pt x="7143599" y="4078477"/>
                  <a:pt x="6882425" y="4041373"/>
                </a:cubicBezTo>
                <a:cubicBezTo>
                  <a:pt x="5530372" y="4058214"/>
                  <a:pt x="1996176" y="3657259"/>
                  <a:pt x="622382" y="4041373"/>
                </a:cubicBezTo>
                <a:cubicBezTo>
                  <a:pt x="254878" y="4090941"/>
                  <a:pt x="-95130" y="3777004"/>
                  <a:pt x="0" y="3367797"/>
                </a:cubicBezTo>
                <a:cubicBezTo>
                  <a:pt x="-47358" y="2757954"/>
                  <a:pt x="-114060" y="1533285"/>
                  <a:pt x="0" y="673575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38100">
            <a:solidFill>
              <a:srgbClr val="7A1729"/>
            </a:solidFill>
            <a:prstDash val="dash"/>
            <a:extLst>
              <a:ext uri="{C807C97D-BFC1-408E-A445-0C87EB9F89A2}">
                <ask:lineSketchStyleProps xmlns:ask="http://schemas.microsoft.com/office/drawing/2018/sketchyshapes" sd="2925326911">
                  <a:custGeom>
                    <a:avLst/>
                    <a:gdLst>
                      <a:gd name="connsiteX0" fmla="*/ 0 w 7504807"/>
                      <a:gd name="connsiteY0" fmla="*/ 673575 h 4041373"/>
                      <a:gd name="connsiteX1" fmla="*/ 622382 w 7504807"/>
                      <a:gd name="connsiteY1" fmla="*/ 0 h 4041373"/>
                      <a:gd name="connsiteX2" fmla="*/ 6882425 w 7504807"/>
                      <a:gd name="connsiteY2" fmla="*/ 0 h 4041373"/>
                      <a:gd name="connsiteX3" fmla="*/ 7504807 w 7504807"/>
                      <a:gd name="connsiteY3" fmla="*/ 673575 h 4041373"/>
                      <a:gd name="connsiteX4" fmla="*/ 7504807 w 7504807"/>
                      <a:gd name="connsiteY4" fmla="*/ 3367797 h 4041373"/>
                      <a:gd name="connsiteX5" fmla="*/ 6882425 w 7504807"/>
                      <a:gd name="connsiteY5" fmla="*/ 4041373 h 4041373"/>
                      <a:gd name="connsiteX6" fmla="*/ 622382 w 7504807"/>
                      <a:gd name="connsiteY6" fmla="*/ 4041373 h 4041373"/>
                      <a:gd name="connsiteX7" fmla="*/ 0 w 7504807"/>
                      <a:gd name="connsiteY7" fmla="*/ 3367797 h 4041373"/>
                      <a:gd name="connsiteX8" fmla="*/ 0 w 7504807"/>
                      <a:gd name="connsiteY8" fmla="*/ 673575 h 4041373"/>
                      <a:gd name="connsiteX0" fmla="*/ 0 w 7504807"/>
                      <a:gd name="connsiteY0" fmla="*/ 673575 h 4041373"/>
                      <a:gd name="connsiteX1" fmla="*/ 622382 w 7504807"/>
                      <a:gd name="connsiteY1" fmla="*/ 0 h 4041373"/>
                      <a:gd name="connsiteX2" fmla="*/ 6882425 w 7504807"/>
                      <a:gd name="connsiteY2" fmla="*/ 0 h 4041373"/>
                      <a:gd name="connsiteX3" fmla="*/ 7504807 w 7504807"/>
                      <a:gd name="connsiteY3" fmla="*/ 673575 h 4041373"/>
                      <a:gd name="connsiteX4" fmla="*/ 7504807 w 7504807"/>
                      <a:gd name="connsiteY4" fmla="*/ 3367797 h 4041373"/>
                      <a:gd name="connsiteX5" fmla="*/ 6882425 w 7504807"/>
                      <a:gd name="connsiteY5" fmla="*/ 4041373 h 4041373"/>
                      <a:gd name="connsiteX6" fmla="*/ 622382 w 7504807"/>
                      <a:gd name="connsiteY6" fmla="*/ 4041373 h 4041373"/>
                      <a:gd name="connsiteX7" fmla="*/ 0 w 7504807"/>
                      <a:gd name="connsiteY7" fmla="*/ 3367797 h 4041373"/>
                      <a:gd name="connsiteX8" fmla="*/ 0 w 7504807"/>
                      <a:gd name="connsiteY8" fmla="*/ 673575 h 40413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504807" h="4041373" fill="none" extrusionOk="0">
                        <a:moveTo>
                          <a:pt x="0" y="673575"/>
                        </a:moveTo>
                        <a:cubicBezTo>
                          <a:pt x="-110642" y="308699"/>
                          <a:pt x="265418" y="77302"/>
                          <a:pt x="622382" y="0"/>
                        </a:cubicBezTo>
                        <a:cubicBezTo>
                          <a:pt x="1980059" y="290882"/>
                          <a:pt x="5410561" y="-240818"/>
                          <a:pt x="6882425" y="0"/>
                        </a:cubicBezTo>
                        <a:cubicBezTo>
                          <a:pt x="7246650" y="-28528"/>
                          <a:pt x="7527388" y="308463"/>
                          <a:pt x="7504807" y="673575"/>
                        </a:cubicBezTo>
                        <a:cubicBezTo>
                          <a:pt x="7577000" y="1907404"/>
                          <a:pt x="7452160" y="2914918"/>
                          <a:pt x="7504807" y="3367797"/>
                        </a:cubicBezTo>
                        <a:cubicBezTo>
                          <a:pt x="7419427" y="3704587"/>
                          <a:pt x="7150966" y="4075973"/>
                          <a:pt x="6882425" y="4041373"/>
                        </a:cubicBezTo>
                        <a:cubicBezTo>
                          <a:pt x="5392924" y="4253225"/>
                          <a:pt x="2190371" y="3894975"/>
                          <a:pt x="622382" y="4041373"/>
                        </a:cubicBezTo>
                        <a:cubicBezTo>
                          <a:pt x="266713" y="4136416"/>
                          <a:pt x="-52746" y="3786800"/>
                          <a:pt x="0" y="3367797"/>
                        </a:cubicBezTo>
                        <a:cubicBezTo>
                          <a:pt x="55877" y="2859242"/>
                          <a:pt x="56628" y="1530507"/>
                          <a:pt x="0" y="673575"/>
                        </a:cubicBezTo>
                        <a:close/>
                      </a:path>
                      <a:path w="7504807" h="4041373" stroke="0" extrusionOk="0">
                        <a:moveTo>
                          <a:pt x="0" y="673575"/>
                        </a:moveTo>
                        <a:cubicBezTo>
                          <a:pt x="27665" y="318529"/>
                          <a:pt x="333618" y="5428"/>
                          <a:pt x="622382" y="0"/>
                        </a:cubicBezTo>
                        <a:cubicBezTo>
                          <a:pt x="3541531" y="-166960"/>
                          <a:pt x="5272333" y="-54077"/>
                          <a:pt x="6882425" y="0"/>
                        </a:cubicBezTo>
                        <a:cubicBezTo>
                          <a:pt x="7241721" y="25554"/>
                          <a:pt x="7447334" y="318161"/>
                          <a:pt x="7504807" y="673575"/>
                        </a:cubicBezTo>
                        <a:cubicBezTo>
                          <a:pt x="7582354" y="1003684"/>
                          <a:pt x="7645102" y="2280198"/>
                          <a:pt x="7504807" y="3367797"/>
                        </a:cubicBezTo>
                        <a:cubicBezTo>
                          <a:pt x="7513923" y="3761081"/>
                          <a:pt x="7189903" y="4011271"/>
                          <a:pt x="6882425" y="4041373"/>
                        </a:cubicBezTo>
                        <a:cubicBezTo>
                          <a:pt x="3698311" y="4150099"/>
                          <a:pt x="1315269" y="3964502"/>
                          <a:pt x="622382" y="4041373"/>
                        </a:cubicBezTo>
                        <a:cubicBezTo>
                          <a:pt x="231157" y="4012720"/>
                          <a:pt x="-10121" y="3737884"/>
                          <a:pt x="0" y="3367797"/>
                        </a:cubicBezTo>
                        <a:cubicBezTo>
                          <a:pt x="-155962" y="2026934"/>
                          <a:pt x="11067" y="1092747"/>
                          <a:pt x="0" y="673575"/>
                        </a:cubicBezTo>
                        <a:close/>
                      </a:path>
                      <a:path w="7504807" h="4041373" fill="none" stroke="0" extrusionOk="0">
                        <a:moveTo>
                          <a:pt x="0" y="673575"/>
                        </a:moveTo>
                        <a:cubicBezTo>
                          <a:pt x="-16736" y="301195"/>
                          <a:pt x="283855" y="27846"/>
                          <a:pt x="622382" y="0"/>
                        </a:cubicBezTo>
                        <a:cubicBezTo>
                          <a:pt x="2136064" y="-57160"/>
                          <a:pt x="5561500" y="-4905"/>
                          <a:pt x="6882425" y="0"/>
                        </a:cubicBezTo>
                        <a:cubicBezTo>
                          <a:pt x="7225406" y="-65960"/>
                          <a:pt x="7512081" y="321420"/>
                          <a:pt x="7504807" y="673575"/>
                        </a:cubicBezTo>
                        <a:cubicBezTo>
                          <a:pt x="7617296" y="1795701"/>
                          <a:pt x="7424385" y="2874790"/>
                          <a:pt x="7504807" y="3367797"/>
                        </a:cubicBezTo>
                        <a:cubicBezTo>
                          <a:pt x="7450138" y="3719599"/>
                          <a:pt x="7157929" y="4070013"/>
                          <a:pt x="6882425" y="4041373"/>
                        </a:cubicBezTo>
                        <a:cubicBezTo>
                          <a:pt x="5495055" y="3987906"/>
                          <a:pt x="2175777" y="3817602"/>
                          <a:pt x="622382" y="4041373"/>
                        </a:cubicBezTo>
                        <a:cubicBezTo>
                          <a:pt x="259193" y="4031408"/>
                          <a:pt x="-63477" y="3751114"/>
                          <a:pt x="0" y="3367797"/>
                        </a:cubicBezTo>
                        <a:cubicBezTo>
                          <a:pt x="-1800" y="2755658"/>
                          <a:pt x="-18968" y="1580441"/>
                          <a:pt x="0" y="673575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Hộp Văn bản 25">
            <a:extLst>
              <a:ext uri="{FF2B5EF4-FFF2-40B4-BE49-F238E27FC236}">
                <a16:creationId xmlns:a16="http://schemas.microsoft.com/office/drawing/2014/main" id="{33E3ADFC-A0BA-9D19-41CC-2E7CDFD7F2C1}"/>
              </a:ext>
            </a:extLst>
          </p:cNvPr>
          <p:cNvSpPr txBox="1"/>
          <p:nvPr/>
        </p:nvSpPr>
        <p:spPr>
          <a:xfrm>
            <a:off x="1854611" y="773233"/>
            <a:ext cx="7100580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solidFill>
                  <a:srgbClr val="7A1729"/>
                </a:solidFill>
                <a:cs typeface="Calibri" panose="020F0502020204030204" pitchFamily="34" charset="0"/>
              </a:rPr>
              <a:t>Thứ</a:t>
            </a:r>
            <a:r>
              <a:rPr lang="en-US" sz="4000" dirty="0">
                <a:solidFill>
                  <a:srgbClr val="7A1729"/>
                </a:solidFill>
                <a:cs typeface="Calibri" panose="020F0502020204030204" pitchFamily="34" charset="0"/>
              </a:rPr>
              <a:t> … </a:t>
            </a:r>
            <a:r>
              <a:rPr lang="en-US" sz="4000" dirty="0" err="1">
                <a:solidFill>
                  <a:srgbClr val="7A1729"/>
                </a:solidFill>
                <a:cs typeface="Calibri" panose="020F0502020204030204" pitchFamily="34" charset="0"/>
              </a:rPr>
              <a:t>ngày</a:t>
            </a:r>
            <a:r>
              <a:rPr lang="en-US" sz="4000" dirty="0">
                <a:solidFill>
                  <a:srgbClr val="7A1729"/>
                </a:solidFill>
                <a:cs typeface="Calibri" panose="020F0502020204030204" pitchFamily="34" charset="0"/>
              </a:rPr>
              <a:t> … </a:t>
            </a:r>
            <a:r>
              <a:rPr lang="en-US" sz="4000" dirty="0" err="1">
                <a:solidFill>
                  <a:srgbClr val="7A1729"/>
                </a:solidFill>
                <a:cs typeface="Calibri" panose="020F0502020204030204" pitchFamily="34" charset="0"/>
              </a:rPr>
              <a:t>tháng</a:t>
            </a:r>
            <a:r>
              <a:rPr lang="en-US" sz="4000" dirty="0">
                <a:solidFill>
                  <a:srgbClr val="7A1729"/>
                </a:solidFill>
                <a:cs typeface="Calibri" panose="020F0502020204030204" pitchFamily="34" charset="0"/>
              </a:rPr>
              <a:t> … </a:t>
            </a:r>
            <a:r>
              <a:rPr lang="en-US" sz="4000" dirty="0" err="1">
                <a:solidFill>
                  <a:srgbClr val="7A1729"/>
                </a:solidFill>
                <a:cs typeface="Calibri" panose="020F0502020204030204" pitchFamily="34" charset="0"/>
              </a:rPr>
              <a:t>năm</a:t>
            </a:r>
            <a:r>
              <a:rPr lang="en-US" sz="4000" dirty="0">
                <a:solidFill>
                  <a:srgbClr val="7A1729"/>
                </a:solidFill>
                <a:cs typeface="Calibri" panose="020F0502020204030204" pitchFamily="34" charset="0"/>
              </a:rPr>
              <a:t> 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CAC393-61E6-7443-BEC4-3AA423BED1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1925" y="1293219"/>
            <a:ext cx="2671767" cy="10936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365E98-DEDF-85E2-55B8-CD24FB175E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7624" y="2409934"/>
            <a:ext cx="6407451" cy="13229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443D58-F1F2-9B3D-3CE3-3A51304A21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63118" y="3740243"/>
            <a:ext cx="2170364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9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855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Custom Design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huong</dc:creator>
  <dc:description>9Slide.vn</dc:description>
  <cp:lastModifiedBy>Administrator</cp:lastModifiedBy>
  <cp:revision>89</cp:revision>
  <dcterms:created xsi:type="dcterms:W3CDTF">2022-08-23T03:21:12Z</dcterms:created>
  <dcterms:modified xsi:type="dcterms:W3CDTF">2025-11-06T01:07:19Z</dcterms:modified>
  <cp:category>9Slide.vn</cp:category>
</cp:coreProperties>
</file>