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8208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D2FB3-1BF4-431C-85D1-8653A91B021A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057D3-4BF5-4EA8-A88A-9A9BF3159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6049A-0843-968A-D399-BD2563FD3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7AC13-CB72-7E40-C5A8-1B101F83A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2672-8A68-B2D9-ED3D-76CE6ECB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9CA98-5ACA-E4F1-0A47-6C7A9E3A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EFA14-D33F-D0BA-AF67-2A891126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7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5D8A4-BF44-E7F0-4B29-56C3997EE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A2325-2433-3EB8-36EE-EC1851C96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20AE4-E076-C5B6-8BEA-2BEA7073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67C11-0018-1099-0945-33FA20DAF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EF552-FC36-893B-A99D-FE8B18E0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DD523D-E0E0-F40D-FAD3-09C3FE173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3BC8B-5BD4-F346-E06C-533DE37F2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E563E-6544-B719-0E55-3455D889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4882F-03E5-AAED-613C-97370359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F497-5951-B3C2-2170-A16A54C8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2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58341-B352-D641-A2D6-861515CE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B2C7-DD1D-1AAE-E37C-9A7B0440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E5460-9F31-D6C4-E559-8BBE9B1B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1D085-FD0C-092E-3BC5-A0E9B8C14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D5A08-A679-2A7E-5346-84F755CF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5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880E8-1BA2-5EEA-0E12-5666894B1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A9EAD-F340-630A-01BF-F1ADBC506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69EAC-370C-996F-2F2D-B127C38AC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128D4-F643-C92D-C7AD-264A028F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33B3-0B06-4B55-347F-EE5D9E46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7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EECF-C15D-C957-C428-C0FA6A7C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CE1D9-A3EA-15D6-F4D6-8E67CBAFB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53582-9F3E-7E97-1BB8-7C87B3949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927E1-1EEA-E634-C8AE-DEE5C8DC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938BB-3109-5FAE-7075-51A992C33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6793A-CECB-2625-A602-5142460F2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0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35334-72D5-8CA4-50C8-C9DDDB0EE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0D7E1-FE12-551C-6309-594DD7127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95B53-1281-0246-72B3-48E2B448F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F99D0-BEBF-2501-59DA-912A26D2B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471C0-412E-7802-98E8-7ADA7AD49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3DA56-A146-0B53-93A5-C9F01793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A11569-B652-2796-28CB-B45CDEAAA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995B31-2989-4964-443F-A7BA020A9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BAFCD-E251-B6E4-3C03-D410B0EC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E052C-23F4-DDEA-2617-E99C6D6009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B6798E-4B2D-3B9E-6BC8-9DBC2EC2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A14E47-3229-AC6B-6293-B87193F7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0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425A82-1802-D4FD-CDBD-68628D09DE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9D6154-8E64-5E99-8F8F-F8ABAACDB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29627-EC93-D1AB-15B6-EB394EC7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5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51D2B-A8EB-C5FD-ECC6-62E7E35A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A4B18-6A06-1CC6-DE15-BA7ED1F74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33B6E-1CD6-E555-9236-2B3EA1F62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3F910-514D-5491-A81D-60C1A5E99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6089F-80E9-A74F-D824-EA929BA5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4A963-5A59-0121-4AEE-9272359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7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F636-5C57-1D9C-D697-5748DD90C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3AABC5-B874-99CF-8C8B-A19BBD043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A4F18-8B00-0FFC-7091-63FC17E6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80F81-9D0F-9A7B-B82C-002B0671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615065E-2B1F-40BA-BA82-0B422D807A71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1BFF3-DBFE-CC44-CB84-4BA3267D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0A15E-59A1-45E9-66B7-85B2FA1CF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A0B6D4-F5B9-43A6-AAFF-16F10BA23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88BEDFEA-1908-1819-EF52-A8CA07A1F6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9141" y="0"/>
            <a:ext cx="1685726" cy="168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E50D0F-B28E-40B1-47E9-95068B831D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48"/>
          <a:stretch/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D825ED1-D505-138C-F046-AE027359F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349" y="1531344"/>
            <a:ext cx="3261643" cy="1335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E5739B2-F692-679D-EB6C-745D0A64AB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6799" y="2952859"/>
            <a:ext cx="6407451" cy="13229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FC7B8E-6BA6-0DF9-FF25-4F6F607DBC86}"/>
              </a:ext>
            </a:extLst>
          </p:cNvPr>
          <p:cNvSpPr txBox="1"/>
          <p:nvPr/>
        </p:nvSpPr>
        <p:spPr>
          <a:xfrm>
            <a:off x="5737860" y="4434840"/>
            <a:ext cx="1303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Tiết</a:t>
            </a:r>
            <a:r>
              <a:rPr lang="en-US" sz="3600" b="1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226153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Administrator</cp:lastModifiedBy>
  <cp:revision>23</cp:revision>
  <dcterms:created xsi:type="dcterms:W3CDTF">2023-08-03T07:12:06Z</dcterms:created>
  <dcterms:modified xsi:type="dcterms:W3CDTF">2025-11-06T01:07:04Z</dcterms:modified>
</cp:coreProperties>
</file>