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A1729"/>
    <a:srgbClr val="C5DFFF"/>
    <a:srgbClr val="B7D8FF"/>
    <a:srgbClr val="F20068"/>
    <a:srgbClr val="FF016E"/>
    <a:srgbClr val="CDE4FF"/>
    <a:srgbClr val="F8D5FF"/>
    <a:srgbClr val="D9EAFF"/>
    <a:srgbClr val="FFA7D3"/>
    <a:srgbClr val="FB6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42" autoAdjust="0"/>
  </p:normalViewPr>
  <p:slideViewPr>
    <p:cSldViewPr snapToGrid="0">
      <p:cViewPr varScale="1">
        <p:scale>
          <a:sx n="68" d="100"/>
          <a:sy n="68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188D9-3DC6-40A7-864B-363764CE136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D437-5481-462A-A181-82421E3F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2A15-EB97-7D9C-2246-05E66027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753FE-731B-7D8B-E94D-5C0BB946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96BF-1DA4-B078-FA8A-38ABF834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5FFE-2604-21EF-FDAE-DAB78E14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C690-E4C6-4460-291F-64E4032A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6F27-EC85-0F9F-CEA1-E6D6D01F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E1FEA-AA4B-C354-3366-429C352A4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A5F7-3D4D-21C1-1F5A-D3AB9EE0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E43F-E9C1-C253-663B-3C28A0C3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6018-EBE1-0651-7DF6-2DEDB0C1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8E7DC-10FC-1039-D167-B4E6C1381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03025-22B5-EACF-7FB7-B29CD5E56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0794-3D90-0DFC-A2FE-0278EB99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39E8-17E5-DFFA-57D6-DDFA26A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22B1-4620-694D-902B-215A5378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90EA-FE50-FFB5-55FA-E60C52E6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2390-28CC-1B8C-09D4-83B06C144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DF02-9823-EE4A-C249-530D29B4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47C0-E53E-1EA0-C97F-F550F55C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026C-3AD8-40F5-65F0-4312679B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A09C-D608-9A8F-54C8-4412D3B5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52DA-3BD0-FECE-0E54-C1D6512C7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691DF-B85A-3AB0-DF4B-5C2DE4F3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8C97-0215-2FE5-1A10-31CCC956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92DE9-A2AD-3E13-8ACC-6BD1EF51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0CB5-8583-C53B-D59E-0698F0E2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12D-C8D9-F8C5-6E30-1E6E30B0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7B3D-0D1D-EDCC-8895-19AA7865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E8117-1A2B-CFAF-43BB-93CF7879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719FB-7936-8A7A-292E-822169CA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6357-1156-5FED-7D39-F0BDD9BE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A7DE-CF9F-0D63-E597-E62FA185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B8390-BABE-6137-DBEA-49CBFF08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F2E45-753D-2D46-4C78-5683BF55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853FE-95CA-C1A3-9568-1CBAD17F2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23823-E214-D830-3E6F-F4CD2CB08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2E104-8898-1A7D-FE46-3C41BEEB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B5D40-4CEE-9AAC-C4BC-50BC75DB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565BD-E68C-42A5-A339-E545E2E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FD18-E710-08E5-42D6-8A1FE480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756F3-F8B4-B14B-1E8F-47B16F62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7530-9F0A-D251-1278-AC547091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9B6F3-00A8-41A6-808D-B3EB7832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CF351-E778-E854-EB00-94F383C2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9FFE3-E6C1-D350-4434-107C0B0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AA84B-CC63-40AE-9F79-9DB0E67D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A0AE-13E0-FE88-A8EF-A4DCCDC2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632E-916B-6D5D-521B-D542C666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66AAA-EA15-A197-3D70-73CEC4980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9ACFB-2111-177E-97D5-200BCB4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C2335-F5C3-E77D-BB6F-02FA186E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D275-49D1-B36E-00E4-816A801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8F7D-BB7D-7068-4817-EF6363F0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0C758-29AF-E6BE-B95C-DD9A27917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44342-D8D1-6597-E1BA-81FB7CAE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8A7E7-48EC-F0A5-6D24-6BAA4941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529AA-17EF-B2B1-7B10-BDDD0EEF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DB26-5C77-C73A-8FA7-9E1B6EDA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06A84-B8BA-6CE3-3268-156690A2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E27A-E54C-BCAA-C604-3FB50BE62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53BE-1737-F1A7-80F4-30A90CC37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2963-1E16-4417-B179-43FEE79075C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D41E7-6355-EAAD-BD09-66CC3A768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1B47-41AA-CD25-BE3E-88FEE479B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DFC42E0-F2C2-226B-65A9-2F9C13778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324" y="-102022"/>
            <a:ext cx="1887616" cy="1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Google Shape;384;p27">
            <a:extLst>
              <a:ext uri="{FF2B5EF4-FFF2-40B4-BE49-F238E27FC236}">
                <a16:creationId xmlns:a16="http://schemas.microsoft.com/office/drawing/2014/main" id="{F9786E26-9EC3-629A-F9AF-90B65C20DC8C}"/>
              </a:ext>
            </a:extLst>
          </p:cNvPr>
          <p:cNvSpPr/>
          <p:nvPr/>
        </p:nvSpPr>
        <p:spPr>
          <a:xfrm>
            <a:off x="3453793" y="1496879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AA653F25-653C-1A20-E892-878B7B6370F9}"/>
              </a:ext>
            </a:extLst>
          </p:cNvPr>
          <p:cNvSpPr/>
          <p:nvPr/>
        </p:nvSpPr>
        <p:spPr>
          <a:xfrm>
            <a:off x="414550" y="1561889"/>
            <a:ext cx="7504807" cy="4156005"/>
          </a:xfrm>
          <a:custGeom>
            <a:avLst/>
            <a:gdLst>
              <a:gd name="connsiteX0" fmla="*/ 0 w 7504807"/>
              <a:gd name="connsiteY0" fmla="*/ 692681 h 4156005"/>
              <a:gd name="connsiteX1" fmla="*/ 692681 w 7504807"/>
              <a:gd name="connsiteY1" fmla="*/ 0 h 4156005"/>
              <a:gd name="connsiteX2" fmla="*/ 6812126 w 7504807"/>
              <a:gd name="connsiteY2" fmla="*/ 0 h 4156005"/>
              <a:gd name="connsiteX3" fmla="*/ 7504807 w 7504807"/>
              <a:gd name="connsiteY3" fmla="*/ 692681 h 4156005"/>
              <a:gd name="connsiteX4" fmla="*/ 7504807 w 7504807"/>
              <a:gd name="connsiteY4" fmla="*/ 3463324 h 4156005"/>
              <a:gd name="connsiteX5" fmla="*/ 6812126 w 7504807"/>
              <a:gd name="connsiteY5" fmla="*/ 4156005 h 4156005"/>
              <a:gd name="connsiteX6" fmla="*/ 692681 w 7504807"/>
              <a:gd name="connsiteY6" fmla="*/ 4156005 h 4156005"/>
              <a:gd name="connsiteX7" fmla="*/ 0 w 7504807"/>
              <a:gd name="connsiteY7" fmla="*/ 3463324 h 4156005"/>
              <a:gd name="connsiteX8" fmla="*/ 0 w 7504807"/>
              <a:gd name="connsiteY8" fmla="*/ 692681 h 4156005"/>
              <a:gd name="connsiteX0" fmla="*/ 0 w 7504807"/>
              <a:gd name="connsiteY0" fmla="*/ 692681 h 4156005"/>
              <a:gd name="connsiteX1" fmla="*/ 692681 w 7504807"/>
              <a:gd name="connsiteY1" fmla="*/ 0 h 4156005"/>
              <a:gd name="connsiteX2" fmla="*/ 6812126 w 7504807"/>
              <a:gd name="connsiteY2" fmla="*/ 0 h 4156005"/>
              <a:gd name="connsiteX3" fmla="*/ 7504807 w 7504807"/>
              <a:gd name="connsiteY3" fmla="*/ 692681 h 4156005"/>
              <a:gd name="connsiteX4" fmla="*/ 7504807 w 7504807"/>
              <a:gd name="connsiteY4" fmla="*/ 3463324 h 4156005"/>
              <a:gd name="connsiteX5" fmla="*/ 6812126 w 7504807"/>
              <a:gd name="connsiteY5" fmla="*/ 4156005 h 4156005"/>
              <a:gd name="connsiteX6" fmla="*/ 692681 w 7504807"/>
              <a:gd name="connsiteY6" fmla="*/ 4156005 h 4156005"/>
              <a:gd name="connsiteX7" fmla="*/ 0 w 7504807"/>
              <a:gd name="connsiteY7" fmla="*/ 3463324 h 4156005"/>
              <a:gd name="connsiteX8" fmla="*/ 0 w 7504807"/>
              <a:gd name="connsiteY8" fmla="*/ 692681 h 415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4807" h="4156005" fill="none" extrusionOk="0">
                <a:moveTo>
                  <a:pt x="0" y="692681"/>
                </a:moveTo>
                <a:cubicBezTo>
                  <a:pt x="-27881" y="311858"/>
                  <a:pt x="296421" y="77809"/>
                  <a:pt x="692681" y="0"/>
                </a:cubicBezTo>
                <a:cubicBezTo>
                  <a:pt x="1346612" y="143216"/>
                  <a:pt x="5936846" y="-137801"/>
                  <a:pt x="6812126" y="0"/>
                </a:cubicBezTo>
                <a:cubicBezTo>
                  <a:pt x="7230470" y="-47207"/>
                  <a:pt x="7573625" y="330383"/>
                  <a:pt x="7504807" y="692681"/>
                </a:cubicBezTo>
                <a:cubicBezTo>
                  <a:pt x="7569782" y="1553596"/>
                  <a:pt x="7486599" y="3050533"/>
                  <a:pt x="7504807" y="3463324"/>
                </a:cubicBezTo>
                <a:cubicBezTo>
                  <a:pt x="7399427" y="3804657"/>
                  <a:pt x="7107581" y="4194419"/>
                  <a:pt x="6812126" y="4156005"/>
                </a:cubicBezTo>
                <a:cubicBezTo>
                  <a:pt x="5329385" y="4394926"/>
                  <a:pt x="2255742" y="3974131"/>
                  <a:pt x="692681" y="4156005"/>
                </a:cubicBezTo>
                <a:cubicBezTo>
                  <a:pt x="300375" y="4230878"/>
                  <a:pt x="-80410" y="3915115"/>
                  <a:pt x="0" y="3463324"/>
                </a:cubicBezTo>
                <a:cubicBezTo>
                  <a:pt x="53867" y="2258629"/>
                  <a:pt x="53108" y="1041259"/>
                  <a:pt x="0" y="692681"/>
                </a:cubicBezTo>
                <a:close/>
              </a:path>
              <a:path w="7504807" h="4156005" stroke="0" extrusionOk="0">
                <a:moveTo>
                  <a:pt x="0" y="692681"/>
                </a:moveTo>
                <a:cubicBezTo>
                  <a:pt x="66288" y="330184"/>
                  <a:pt x="398605" y="18318"/>
                  <a:pt x="692681" y="0"/>
                </a:cubicBezTo>
                <a:cubicBezTo>
                  <a:pt x="3141729" y="-304166"/>
                  <a:pt x="4709169" y="-28088"/>
                  <a:pt x="6812126" y="0"/>
                </a:cubicBezTo>
                <a:cubicBezTo>
                  <a:pt x="7180739" y="-46620"/>
                  <a:pt x="7480148" y="328972"/>
                  <a:pt x="7504807" y="692681"/>
                </a:cubicBezTo>
                <a:cubicBezTo>
                  <a:pt x="7527303" y="788350"/>
                  <a:pt x="7651149" y="2279190"/>
                  <a:pt x="7504807" y="3463324"/>
                </a:cubicBezTo>
                <a:cubicBezTo>
                  <a:pt x="7518518" y="3876544"/>
                  <a:pt x="7198722" y="4096141"/>
                  <a:pt x="6812126" y="4156005"/>
                </a:cubicBezTo>
                <a:cubicBezTo>
                  <a:pt x="4630648" y="4356519"/>
                  <a:pt x="2045275" y="4079937"/>
                  <a:pt x="692681" y="4156005"/>
                </a:cubicBezTo>
                <a:cubicBezTo>
                  <a:pt x="256883" y="4120850"/>
                  <a:pt x="-116709" y="3825384"/>
                  <a:pt x="0" y="3463324"/>
                </a:cubicBezTo>
                <a:cubicBezTo>
                  <a:pt x="-157988" y="2696636"/>
                  <a:pt x="-9339" y="1400161"/>
                  <a:pt x="0" y="692681"/>
                </a:cubicBezTo>
                <a:close/>
              </a:path>
              <a:path w="7504807" h="4156005" fill="none" stroke="0" extrusionOk="0">
                <a:moveTo>
                  <a:pt x="0" y="692681"/>
                </a:moveTo>
                <a:cubicBezTo>
                  <a:pt x="44697" y="304323"/>
                  <a:pt x="346836" y="42461"/>
                  <a:pt x="692681" y="0"/>
                </a:cubicBezTo>
                <a:cubicBezTo>
                  <a:pt x="1380954" y="54566"/>
                  <a:pt x="5991652" y="-17160"/>
                  <a:pt x="6812126" y="0"/>
                </a:cubicBezTo>
                <a:cubicBezTo>
                  <a:pt x="7205908" y="-104715"/>
                  <a:pt x="7533572" y="379863"/>
                  <a:pt x="7504807" y="692681"/>
                </a:cubicBezTo>
                <a:cubicBezTo>
                  <a:pt x="7617413" y="1429151"/>
                  <a:pt x="7424906" y="2997736"/>
                  <a:pt x="7504807" y="3463324"/>
                </a:cubicBezTo>
                <a:cubicBezTo>
                  <a:pt x="7459770" y="3840757"/>
                  <a:pt x="7096949" y="4196182"/>
                  <a:pt x="6812126" y="4156005"/>
                </a:cubicBezTo>
                <a:cubicBezTo>
                  <a:pt x="5512713" y="3990788"/>
                  <a:pt x="2388911" y="3878298"/>
                  <a:pt x="692681" y="4156005"/>
                </a:cubicBezTo>
                <a:cubicBezTo>
                  <a:pt x="302444" y="4133503"/>
                  <a:pt x="-107952" y="3877413"/>
                  <a:pt x="0" y="3463324"/>
                </a:cubicBezTo>
                <a:cubicBezTo>
                  <a:pt x="35838" y="2204608"/>
                  <a:pt x="81640" y="1093074"/>
                  <a:pt x="0" y="69268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A172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7504807"/>
                      <a:gd name="connsiteY0" fmla="*/ 692681 h 4156005"/>
                      <a:gd name="connsiteX1" fmla="*/ 692681 w 7504807"/>
                      <a:gd name="connsiteY1" fmla="*/ 0 h 4156005"/>
                      <a:gd name="connsiteX2" fmla="*/ 6812126 w 7504807"/>
                      <a:gd name="connsiteY2" fmla="*/ 0 h 4156005"/>
                      <a:gd name="connsiteX3" fmla="*/ 7504807 w 7504807"/>
                      <a:gd name="connsiteY3" fmla="*/ 692681 h 4156005"/>
                      <a:gd name="connsiteX4" fmla="*/ 7504807 w 7504807"/>
                      <a:gd name="connsiteY4" fmla="*/ 3463324 h 4156005"/>
                      <a:gd name="connsiteX5" fmla="*/ 6812126 w 7504807"/>
                      <a:gd name="connsiteY5" fmla="*/ 4156005 h 4156005"/>
                      <a:gd name="connsiteX6" fmla="*/ 692681 w 7504807"/>
                      <a:gd name="connsiteY6" fmla="*/ 4156005 h 4156005"/>
                      <a:gd name="connsiteX7" fmla="*/ 0 w 7504807"/>
                      <a:gd name="connsiteY7" fmla="*/ 3463324 h 4156005"/>
                      <a:gd name="connsiteX8" fmla="*/ 0 w 7504807"/>
                      <a:gd name="connsiteY8" fmla="*/ 692681 h 4156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4807" h="4156005" fill="none" extrusionOk="0">
                        <a:moveTo>
                          <a:pt x="0" y="692681"/>
                        </a:moveTo>
                        <a:cubicBezTo>
                          <a:pt x="-13280" y="310950"/>
                          <a:pt x="302121" y="45445"/>
                          <a:pt x="692681" y="0"/>
                        </a:cubicBezTo>
                        <a:cubicBezTo>
                          <a:pt x="1364912" y="77600"/>
                          <a:pt x="5903271" y="-27269"/>
                          <a:pt x="6812126" y="0"/>
                        </a:cubicBezTo>
                        <a:cubicBezTo>
                          <a:pt x="7225856" y="-41121"/>
                          <a:pt x="7543682" y="321568"/>
                          <a:pt x="7504807" y="692681"/>
                        </a:cubicBezTo>
                        <a:cubicBezTo>
                          <a:pt x="7613807" y="1487364"/>
                          <a:pt x="7426598" y="3017731"/>
                          <a:pt x="7504807" y="3463324"/>
                        </a:cubicBezTo>
                        <a:cubicBezTo>
                          <a:pt x="7452496" y="3825417"/>
                          <a:pt x="7125871" y="4186353"/>
                          <a:pt x="6812126" y="4156005"/>
                        </a:cubicBezTo>
                        <a:cubicBezTo>
                          <a:pt x="5361603" y="4205182"/>
                          <a:pt x="2515538" y="4033303"/>
                          <a:pt x="692681" y="4156005"/>
                        </a:cubicBezTo>
                        <a:cubicBezTo>
                          <a:pt x="309516" y="4160675"/>
                          <a:pt x="-51717" y="3890410"/>
                          <a:pt x="0" y="3463324"/>
                        </a:cubicBezTo>
                        <a:cubicBezTo>
                          <a:pt x="47022" y="2215581"/>
                          <a:pt x="104569" y="1092701"/>
                          <a:pt x="0" y="692681"/>
                        </a:cubicBezTo>
                        <a:close/>
                      </a:path>
                      <a:path w="7504807" h="4156005" stroke="0" extrusionOk="0">
                        <a:moveTo>
                          <a:pt x="0" y="692681"/>
                        </a:moveTo>
                        <a:cubicBezTo>
                          <a:pt x="58048" y="303489"/>
                          <a:pt x="347072" y="-2465"/>
                          <a:pt x="692681" y="0"/>
                        </a:cubicBezTo>
                        <a:cubicBezTo>
                          <a:pt x="3321700" y="-129276"/>
                          <a:pt x="4818931" y="-77778"/>
                          <a:pt x="6812126" y="0"/>
                        </a:cubicBezTo>
                        <a:cubicBezTo>
                          <a:pt x="7178698" y="-50959"/>
                          <a:pt x="7501853" y="327156"/>
                          <a:pt x="7504807" y="692681"/>
                        </a:cubicBezTo>
                        <a:cubicBezTo>
                          <a:pt x="7586406" y="996241"/>
                          <a:pt x="7659107" y="2259472"/>
                          <a:pt x="7504807" y="3463324"/>
                        </a:cubicBezTo>
                        <a:cubicBezTo>
                          <a:pt x="7513459" y="3864128"/>
                          <a:pt x="7180452" y="4160842"/>
                          <a:pt x="6812126" y="4156005"/>
                        </a:cubicBezTo>
                        <a:cubicBezTo>
                          <a:pt x="4872937" y="4200225"/>
                          <a:pt x="2177807" y="4126623"/>
                          <a:pt x="692681" y="4156005"/>
                        </a:cubicBezTo>
                        <a:cubicBezTo>
                          <a:pt x="296888" y="4105148"/>
                          <a:pt x="-43201" y="3835896"/>
                          <a:pt x="0" y="3463324"/>
                        </a:cubicBezTo>
                        <a:cubicBezTo>
                          <a:pt x="-159954" y="2718650"/>
                          <a:pt x="22140" y="1398215"/>
                          <a:pt x="0" y="6926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B1DFCDD-38D2-F683-748A-4350EC7F1198}"/>
              </a:ext>
            </a:extLst>
          </p:cNvPr>
          <p:cNvSpPr/>
          <p:nvPr/>
        </p:nvSpPr>
        <p:spPr>
          <a:xfrm>
            <a:off x="6660465" y="1182604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311120-E314-F415-889B-A2DDE0A1B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021" y="2273656"/>
            <a:ext cx="3115326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8D82B4-EF6B-A4DB-C37E-78927E1DD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56" y="3137916"/>
            <a:ext cx="6407451" cy="132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E9069-5232-0D1F-550B-AA9752B4AD5A}"/>
              </a:ext>
            </a:extLst>
          </p:cNvPr>
          <p:cNvSpPr txBox="1"/>
          <p:nvPr/>
        </p:nvSpPr>
        <p:spPr>
          <a:xfrm>
            <a:off x="3320142" y="4516308"/>
            <a:ext cx="2002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Tiết</a:t>
            </a:r>
            <a:r>
              <a:rPr lang="en-US" sz="4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6791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21</cp:revision>
  <dcterms:created xsi:type="dcterms:W3CDTF">2023-08-02T10:09:50Z</dcterms:created>
  <dcterms:modified xsi:type="dcterms:W3CDTF">2025-11-05T05:40:37Z</dcterms:modified>
</cp:coreProperties>
</file>