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90" r:id="rId2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1" autoAdjust="0"/>
    <p:restoredTop sz="94656"/>
  </p:normalViewPr>
  <p:slideViewPr>
    <p:cSldViewPr snapToGrid="0">
      <p:cViewPr varScale="1">
        <p:scale>
          <a:sx n="68" d="100"/>
          <a:sy n="68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A6058-D894-4F0C-9FFC-3E93363CC504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59FD6-D9E5-4E37-A8FE-86FECE22D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3C0AAA-879B-45E8-956C-DA317ADD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2BE806-9347-4D76-8F6F-8C71C53A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10545-9BE8-4706-886E-7B66923E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09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1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4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4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2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01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2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5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8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F090CC-7A75-4490-BEF9-2F94B17BD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75886C-FE14-4673-A29B-E6FE5384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8DE9-95F0-4B7B-9B44-A50FB049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39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4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4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3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7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49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1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A06335-893B-4176-96A4-8C469D88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3280AA-2D87-496D-9C9B-FAAE1F43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82B35-CF86-41BC-ADCF-A271353C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68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6F94B6-CE19-46EB-9CA1-9C090D3B5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66B540-2BC2-4EC5-9FA8-2362507E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9AD9D9-8F7C-4B72-88E9-2A19E843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2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8C77D2-CD9A-497C-9DA7-0A3CE2FB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471FD5-E56D-4D63-BE5C-C77EC7AB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34FF10-C88D-45C9-991E-C69B0AD9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09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3E5553-77AE-45D2-9FD3-5862ADF6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2680F7-2355-4CF2-8AFC-B062C8AF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C2932F-47CA-49E0-9475-990D6866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21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792483-81F6-4FE9-A126-98CFFF7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D1625D-4B23-4017-A302-19DC5ED2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26E198-77CB-4B69-9F9B-DB340DEC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05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C43F1B-F552-419A-A5AA-4D77471A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72B11-202A-4237-B2C3-6B4D518E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378FF8-EE34-404F-923F-B6F9956D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4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FA23F41-3BF2-42F3-9130-704CC2A4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E512CF-71E5-443F-BAD9-F81F47FA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EA0FA81-3F0B-4998-A56E-B62FE28C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68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EF0B7C-D119-406A-8241-5AF0CAA1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0481880-00BC-4FF9-B8F7-9D144079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4BBAF6-0209-49CB-885E-4F8854A7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01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68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0" r:id="rId8"/>
    <p:sldLayoutId id="2147483689" r:id="rId9"/>
    <p:sldLayoutId id="2147483688" r:id="rId10"/>
    <p:sldLayoutId id="2147483687" r:id="rId11"/>
    <p:sldLayoutId id="2147483686" r:id="rId12"/>
    <p:sldLayoutId id="2147483685" r:id="rId13"/>
    <p:sldLayoutId id="2147483684" r:id="rId14"/>
    <p:sldLayoutId id="2147483683" r:id="rId15"/>
    <p:sldLayoutId id="2147483682" r:id="rId16"/>
    <p:sldLayoutId id="2147483681" r:id="rId17"/>
    <p:sldLayoutId id="2147483680" r:id="rId18"/>
    <p:sldLayoutId id="2147483679" r:id="rId19"/>
    <p:sldLayoutId id="2147483678" r:id="rId20"/>
    <p:sldLayoutId id="2147483677" r:id="rId21"/>
    <p:sldLayoutId id="2147483676" r:id="rId22"/>
    <p:sldLayoutId id="2147483675" r:id="rId23"/>
    <p:sldLayoutId id="2147483674" r:id="rId24"/>
    <p:sldLayoutId id="2147483673" r:id="rId25"/>
    <p:sldLayoutId id="2147483668" r:id="rId26"/>
    <p:sldLayoutId id="2147483669" r:id="rId27"/>
    <p:sldLayoutId id="2147483670" r:id="rId28"/>
    <p:sldLayoutId id="2147483671" r:id="rId29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AD9F374-6478-48A3-80D8-B5253CF753E1}"/>
              </a:ext>
            </a:extLst>
          </p:cNvPr>
          <p:cNvSpPr/>
          <p:nvPr/>
        </p:nvSpPr>
        <p:spPr>
          <a:xfrm>
            <a:off x="570411" y="1221628"/>
            <a:ext cx="11051177" cy="22138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121" b="97394" l="51920" r="74302">
                        <a14:foregroundMark x1="62784" y1="69818" x2="62784" y2="69818"/>
                        <a14:foregroundMark x1="68368" y1="71576" x2="68368" y2="71576"/>
                        <a14:foregroundMark x1="72295" y1="77697" x2="72295" y2="77697"/>
                        <a14:foregroundMark x1="72513" y1="85091" x2="72513" y2="85091"/>
                        <a14:foregroundMark x1="69634" y1="91939" x2="69634" y2="91939"/>
                        <a14:foregroundMark x1="64442" y1="94545" x2="64442" y2="94545"/>
                        <a14:foregroundMark x1="58639" y1="92485" x2="58639" y2="92485"/>
                        <a14:foregroundMark x1="55366" y1="86667" x2="55366" y2="86667"/>
                        <a14:foregroundMark x1="54843" y1="79152" x2="54843" y2="79152"/>
                        <a14:foregroundMark x1="58246" y1="72788" x2="58246" y2="72788"/>
                        <a14:foregroundMark x1="60515" y1="74727" x2="60515" y2="74727"/>
                        <a14:foregroundMark x1="66449" y1="83697" x2="66449" y2="83697"/>
                        <a14:foregroundMark x1="60646" y1="83333" x2="60646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00" t="65965" r="24442" b="1754"/>
          <a:stretch/>
        </p:blipFill>
        <p:spPr>
          <a:xfrm>
            <a:off x="-403589" y="-144050"/>
            <a:ext cx="2358189" cy="2213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EEC154-66F6-4E03-C3FC-29A2F1DA86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3841" y="497808"/>
            <a:ext cx="7107144" cy="1268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0A2871-A9D8-684E-2CEE-4511A3B5B158}"/>
              </a:ext>
            </a:extLst>
          </p:cNvPr>
          <p:cNvSpPr txBox="1"/>
          <p:nvPr/>
        </p:nvSpPr>
        <p:spPr>
          <a:xfrm>
            <a:off x="965741" y="2122362"/>
            <a:ext cx="105576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none" strike="noStrike" kern="100" dirty="0" err="1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u="none" strike="noStrike" kern="100" dirty="0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none" strike="noStrike" kern="100" dirty="0" err="1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u="none" strike="noStrike" kern="100" dirty="0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none" strike="noStrike" kern="100" dirty="0" err="1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u="none" strike="noStrike" kern="100" dirty="0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none" strike="noStrike" kern="100" dirty="0" err="1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3200" u="none" strike="noStrike" kern="100" dirty="0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none" strike="noStrike" kern="100" dirty="0" err="1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u="none" strike="noStrike" kern="100" dirty="0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none" strike="noStrike" kern="100" dirty="0" err="1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u="none" strike="noStrike" kern="100" dirty="0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none" strike="noStrike" kern="100" dirty="0" err="1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u="none" strike="noStrike" kern="100" dirty="0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none" strike="noStrike" kern="100" dirty="0" err="1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u="none" strike="noStrike" kern="100" dirty="0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none" strike="noStrike" kern="100" dirty="0" err="1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u="none" strike="noStrike" kern="100" dirty="0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none" strike="noStrike" kern="100" dirty="0" err="1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u="none" strike="noStrike" kern="100" dirty="0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none" strike="noStrike" kern="100" dirty="0" err="1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200" u="none" strike="noStrike" kern="100" dirty="0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none" strike="noStrike" kern="100" dirty="0" err="1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3200" u="none" strike="noStrike" kern="100" dirty="0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none" strike="noStrike" kern="100" dirty="0" err="1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3200" u="none" strike="noStrike" kern="100" dirty="0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none" strike="noStrike" kern="100" dirty="0" err="1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200" u="none" strike="noStrike" kern="100" dirty="0">
                <a:solidFill>
                  <a:schemeClr val="accent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UTM American Sans" panose="02040603050506020204" pitchFamily="18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3200" u="none" strike="noStrike" kern="100" dirty="0">
              <a:solidFill>
                <a:schemeClr val="accent1">
                  <a:lumMod val="5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UTM American Sans" panose="02040603050506020204" pitchFamily="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69181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2651559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等线</vt:lpstr>
      <vt:lpstr>Arial</vt:lpstr>
      <vt:lpstr>Calibri</vt:lpstr>
      <vt:lpstr>UTM American Sans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28</cp:revision>
  <dcterms:created xsi:type="dcterms:W3CDTF">2022-07-26T09:31:45Z</dcterms:created>
  <dcterms:modified xsi:type="dcterms:W3CDTF">2025-10-12T15:05:14Z</dcterms:modified>
</cp:coreProperties>
</file>