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4"/>
  </p:notesMasterIdLst>
  <p:sldIdLst>
    <p:sldId id="34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5700-CAAC-4B61-815A-5A609FF422C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BD6B-3239-4164-90C3-84CB110A64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0" y="-445067"/>
            <a:ext cx="7949939" cy="7426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" t="41954" r="1368"/>
          <a:stretch>
            <a:fillRect/>
          </a:stretch>
        </p:blipFill>
        <p:spPr>
          <a:xfrm>
            <a:off x="2274003" y="2450016"/>
            <a:ext cx="8058716" cy="4407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2412875"/>
            <a:ext cx="4371949" cy="419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9" y="1894665"/>
            <a:ext cx="3432261" cy="3432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61126" r="51230" b="4914"/>
          <a:stretch>
            <a:fillRect/>
          </a:stretch>
        </p:blipFill>
        <p:spPr>
          <a:xfrm>
            <a:off x="2745301" y="3163472"/>
            <a:ext cx="811358" cy="793042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48827" y="3163472"/>
            <a:ext cx="6422939" cy="1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hồ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sông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suối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biển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đảo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ghi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355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Custom Design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….. ngày …. tháng …. năm …..</dc:title>
  <dc:creator>Thao Tran</dc:creator>
  <cp:lastModifiedBy>Administrator</cp:lastModifiedBy>
  <cp:revision>33</cp:revision>
  <dcterms:created xsi:type="dcterms:W3CDTF">2024-07-15T15:44:00Z</dcterms:created>
  <dcterms:modified xsi:type="dcterms:W3CDTF">2025-10-12T15:04:55Z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268AE77A4F1E4F1DAF97B58CDBBF618F_12</vt:lpwstr>
  </property>
  <property fmtid="{D5CDD505-2E9C-101B-9397-08002B2CF9AE}" pid="3" name="KSOProductBuildVer">
    <vt:lpwstr>1033-12.2.0.17562</vt:lpwstr>
  </property>
</Properties>
</file>