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3C9FAD-C41C-4A53-AB92-4D316412EBD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1FDD2E-079C-4040-815C-6319B8EA8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48192" y="1104900"/>
            <a:ext cx="10800442" cy="5190022"/>
          </a:xfrm>
          <a:prstGeom prst="roundRect">
            <a:avLst/>
          </a:prstGeom>
          <a:solidFill>
            <a:schemeClr val="bg1">
              <a:lumMod val="95000"/>
              <a:alpha val="71000"/>
            </a:schemeClr>
          </a:solidFill>
          <a:ln w="38100">
            <a:solidFill>
              <a:srgbClr val="F06E8A"/>
            </a:solidFill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81" y="1964015"/>
            <a:ext cx="11796782" cy="399322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16</cp:revision>
  <dcterms:created xsi:type="dcterms:W3CDTF">2024-07-16T13:33:00Z</dcterms:created>
  <dcterms:modified xsi:type="dcterms:W3CDTF">2025-10-12T15:04:23Z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C96EA5038E674116B702606FBA30288A_12</vt:lpwstr>
  </property>
  <property fmtid="{D5CDD505-2E9C-101B-9397-08002B2CF9AE}" pid="3" name="KSOProductBuildVer">
    <vt:lpwstr>1033-12.2.0.17562</vt:lpwstr>
  </property>
</Properties>
</file>