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FCE6"/>
    <a:srgbClr val="FF5050"/>
    <a:srgbClr val="F5A54D"/>
    <a:srgbClr val="EA8030"/>
    <a:srgbClr val="33CCCC"/>
    <a:srgbClr val="0066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2" autoAdjust="0"/>
    <p:restoredTop sz="80136" autoAdjust="0"/>
  </p:normalViewPr>
  <p:slideViewPr>
    <p:cSldViewPr snapToGrid="0">
      <p:cViewPr varScale="1">
        <p:scale>
          <a:sx n="58" d="100"/>
          <a:sy n="58" d="100"/>
        </p:scale>
        <p:origin x="10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34DC6-C47A-4538-AE1B-77433F53837D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A0574-D422-41C8-8A37-20BF0E810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26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97B5FA-0921-464F-AAE1-844C04324D75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字魂107号-萌趣欢乐体" panose="00000500000000000000" pitchFamily="2" charset="-122"/>
                <a:cs typeface="+mn-cs"/>
              </a:rPr>
              <a:t>2025/10/12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字魂107号-萌趣欢乐体" panose="00000500000000000000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字魂107号-萌趣欢乐体" panose="00000500000000000000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65CE74E-AB26-4998-AD42-012C4C1AD076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字魂107号-萌趣欢乐体" panose="00000500000000000000" pitchFamily="2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字魂107号-萌趣欢乐体" panose="00000500000000000000" pitchFamily="2" charset="-122"/>
              <a:cs typeface="+mn-cs"/>
            </a:endParaRPr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6AB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字魂107号-萌趣欢乐体" panose="00000500000000000000" pitchFamily="2" charset="-122"/>
              <a:cs typeface="+mn-cs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527" t="8760" r="9459" b="11091"/>
          <a:stretch>
            <a:fillRect/>
          </a:stretch>
        </p:blipFill>
        <p:spPr>
          <a:xfrm rot="16200000">
            <a:off x="2307321" y="-2412662"/>
            <a:ext cx="6801855" cy="11627176"/>
          </a:xfrm>
          <a:prstGeom prst="rect">
            <a:avLst/>
          </a:prstGeom>
        </p:spPr>
      </p:pic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6AB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字魂107号-萌趣欢乐体" panose="00000500000000000000" pitchFamily="2" charset="-122"/>
              <a:cs typeface="+mn-cs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7" t="8760" r="9459" b="11091"/>
          <a:stretch>
            <a:fillRect/>
          </a:stretch>
        </p:blipFill>
        <p:spPr>
          <a:xfrm rot="16200000">
            <a:off x="2307321" y="-2412662"/>
            <a:ext cx="6801855" cy="11627176"/>
          </a:xfrm>
          <a:prstGeom prst="rect">
            <a:avLst/>
          </a:prstGeom>
        </p:spPr>
      </p:pic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6AB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字魂107号-萌趣欢乐体" panose="00000500000000000000" pitchFamily="2" charset="-122"/>
              <a:cs typeface="+mn-cs"/>
            </a:endParaRPr>
          </a:p>
        </p:txBody>
      </p:sp>
      <p:pic>
        <p:nvPicPr>
          <p:cNvPr id="10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35"/>
          <a:stretch>
            <a:fillRect/>
          </a:stretch>
        </p:blipFill>
        <p:spPr>
          <a:xfrm rot="8225332">
            <a:off x="4009141" y="4943575"/>
            <a:ext cx="2380088" cy="2515867"/>
          </a:xfrm>
          <a:prstGeom prst="rect">
            <a:avLst/>
          </a:prstGeom>
        </p:spPr>
      </p:pic>
      <p:pic>
        <p:nvPicPr>
          <p:cNvPr id="9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35"/>
          <a:stretch>
            <a:fillRect/>
          </a:stretch>
        </p:blipFill>
        <p:spPr>
          <a:xfrm>
            <a:off x="-58767" y="5084252"/>
            <a:ext cx="2380088" cy="2515867"/>
          </a:xfrm>
          <a:prstGeom prst="rect">
            <a:avLst/>
          </a:prstGeom>
        </p:spPr>
      </p:pic>
      <p:pic>
        <p:nvPicPr>
          <p:cNvPr id="6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35"/>
          <a:stretch>
            <a:fillRect/>
          </a:stretch>
        </p:blipFill>
        <p:spPr>
          <a:xfrm rot="8225332">
            <a:off x="10187202" y="4703251"/>
            <a:ext cx="2380088" cy="2515867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316523" y="263769"/>
            <a:ext cx="11641015" cy="633046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3814" y="-706568"/>
            <a:ext cx="1940673" cy="1940673"/>
          </a:xfrm>
          <a:prstGeom prst="rect">
            <a:avLst/>
          </a:prstGeom>
        </p:spPr>
      </p:pic>
      <p:pic>
        <p:nvPicPr>
          <p:cNvPr id="8" name="图片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3122" y="-44488"/>
            <a:ext cx="1466109" cy="1466109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字魂107号-萌趣欢乐体" panose="00000500000000000000" pitchFamily="2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字魂107号-萌趣欢乐体" panose="00000500000000000000" pitchFamily="2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字魂107号-萌趣欢乐体" panose="00000500000000000000" pitchFamily="2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字魂107号-萌趣欢乐体" panose="00000500000000000000" pitchFamily="2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字魂107号-萌趣欢乐体" panose="00000500000000000000" pitchFamily="2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字魂107号-萌趣欢乐体" panose="00000500000000000000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1D4EF8B-599A-5385-9FFA-87BCF72D968A}"/>
              </a:ext>
            </a:extLst>
          </p:cNvPr>
          <p:cNvGrpSpPr/>
          <p:nvPr/>
        </p:nvGrpSpPr>
        <p:grpSpPr>
          <a:xfrm>
            <a:off x="1819276" y="287445"/>
            <a:ext cx="8810624" cy="954107"/>
            <a:chOff x="823518" y="2837309"/>
            <a:chExt cx="4079933" cy="954107"/>
          </a:xfrm>
        </p:grpSpPr>
        <p:sp>
          <p:nvSpPr>
            <p:cNvPr id="15" name="Rectangle: Rounded Corners 3">
              <a:extLst>
                <a:ext uri="{FF2B5EF4-FFF2-40B4-BE49-F238E27FC236}">
                  <a16:creationId xmlns:a16="http://schemas.microsoft.com/office/drawing/2014/main" id="{40A169BF-C94F-3975-AE3F-DCA7BA5A0666}"/>
                </a:ext>
              </a:extLst>
            </p:cNvPr>
            <p:cNvSpPr/>
            <p:nvPr/>
          </p:nvSpPr>
          <p:spPr>
            <a:xfrm>
              <a:off x="823518" y="2910696"/>
              <a:ext cx="4079933" cy="829983"/>
            </a:xfrm>
            <a:custGeom>
              <a:avLst/>
              <a:gdLst>
                <a:gd name="connsiteX0" fmla="*/ 0 w 5439649"/>
                <a:gd name="connsiteY0" fmla="*/ 269934 h 1619569"/>
                <a:gd name="connsiteX1" fmla="*/ 269934 w 5439649"/>
                <a:gd name="connsiteY1" fmla="*/ 0 h 1619569"/>
                <a:gd name="connsiteX2" fmla="*/ 765356 w 5439649"/>
                <a:gd name="connsiteY2" fmla="*/ 0 h 1619569"/>
                <a:gd name="connsiteX3" fmla="*/ 1358774 w 5439649"/>
                <a:gd name="connsiteY3" fmla="*/ 0 h 1619569"/>
                <a:gd name="connsiteX4" fmla="*/ 2001190 w 5439649"/>
                <a:gd name="connsiteY4" fmla="*/ 0 h 1619569"/>
                <a:gd name="connsiteX5" fmla="*/ 2643606 w 5439649"/>
                <a:gd name="connsiteY5" fmla="*/ 0 h 1619569"/>
                <a:gd name="connsiteX6" fmla="*/ 3286021 w 5439649"/>
                <a:gd name="connsiteY6" fmla="*/ 0 h 1619569"/>
                <a:gd name="connsiteX7" fmla="*/ 3683448 w 5439649"/>
                <a:gd name="connsiteY7" fmla="*/ 0 h 1619569"/>
                <a:gd name="connsiteX8" fmla="*/ 4080875 w 5439649"/>
                <a:gd name="connsiteY8" fmla="*/ 0 h 1619569"/>
                <a:gd name="connsiteX9" fmla="*/ 4576297 w 5439649"/>
                <a:gd name="connsiteY9" fmla="*/ 0 h 1619569"/>
                <a:gd name="connsiteX10" fmla="*/ 5169715 w 5439649"/>
                <a:gd name="connsiteY10" fmla="*/ 0 h 1619569"/>
                <a:gd name="connsiteX11" fmla="*/ 5439649 w 5439649"/>
                <a:gd name="connsiteY11" fmla="*/ 269934 h 1619569"/>
                <a:gd name="connsiteX12" fmla="*/ 5439649 w 5439649"/>
                <a:gd name="connsiteY12" fmla="*/ 820582 h 1619569"/>
                <a:gd name="connsiteX13" fmla="*/ 5439649 w 5439649"/>
                <a:gd name="connsiteY13" fmla="*/ 1349635 h 1619569"/>
                <a:gd name="connsiteX14" fmla="*/ 5169715 w 5439649"/>
                <a:gd name="connsiteY14" fmla="*/ 1619569 h 1619569"/>
                <a:gd name="connsiteX15" fmla="*/ 4723291 w 5439649"/>
                <a:gd name="connsiteY15" fmla="*/ 1619569 h 1619569"/>
                <a:gd name="connsiteX16" fmla="*/ 4276866 w 5439649"/>
                <a:gd name="connsiteY16" fmla="*/ 1619569 h 1619569"/>
                <a:gd name="connsiteX17" fmla="*/ 3683448 w 5439649"/>
                <a:gd name="connsiteY17" fmla="*/ 1619569 h 1619569"/>
                <a:gd name="connsiteX18" fmla="*/ 3090030 w 5439649"/>
                <a:gd name="connsiteY18" fmla="*/ 1619569 h 1619569"/>
                <a:gd name="connsiteX19" fmla="*/ 2594608 w 5439649"/>
                <a:gd name="connsiteY19" fmla="*/ 1619569 h 1619569"/>
                <a:gd name="connsiteX20" fmla="*/ 2050188 w 5439649"/>
                <a:gd name="connsiteY20" fmla="*/ 1619569 h 1619569"/>
                <a:gd name="connsiteX21" fmla="*/ 1407772 w 5439649"/>
                <a:gd name="connsiteY21" fmla="*/ 1619569 h 1619569"/>
                <a:gd name="connsiteX22" fmla="*/ 765356 w 5439649"/>
                <a:gd name="connsiteY22" fmla="*/ 1619569 h 1619569"/>
                <a:gd name="connsiteX23" fmla="*/ 269934 w 5439649"/>
                <a:gd name="connsiteY23" fmla="*/ 1619569 h 1619569"/>
                <a:gd name="connsiteX24" fmla="*/ 0 w 5439649"/>
                <a:gd name="connsiteY24" fmla="*/ 1349635 h 1619569"/>
                <a:gd name="connsiteX25" fmla="*/ 0 w 5439649"/>
                <a:gd name="connsiteY25" fmla="*/ 842176 h 1619569"/>
                <a:gd name="connsiteX26" fmla="*/ 0 w 5439649"/>
                <a:gd name="connsiteY26" fmla="*/ 269934 h 161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5439649" h="1619569" fill="none" extrusionOk="0">
                  <a:moveTo>
                    <a:pt x="0" y="269934"/>
                  </a:moveTo>
                  <a:cubicBezTo>
                    <a:pt x="-25203" y="125100"/>
                    <a:pt x="98579" y="11336"/>
                    <a:pt x="269934" y="0"/>
                  </a:cubicBezTo>
                  <a:cubicBezTo>
                    <a:pt x="464683" y="-6186"/>
                    <a:pt x="556767" y="41848"/>
                    <a:pt x="765356" y="0"/>
                  </a:cubicBezTo>
                  <a:cubicBezTo>
                    <a:pt x="973945" y="-41848"/>
                    <a:pt x="1096416" y="26425"/>
                    <a:pt x="1358774" y="0"/>
                  </a:cubicBezTo>
                  <a:cubicBezTo>
                    <a:pt x="1621132" y="-26425"/>
                    <a:pt x="1737048" y="26078"/>
                    <a:pt x="2001190" y="0"/>
                  </a:cubicBezTo>
                  <a:cubicBezTo>
                    <a:pt x="2265332" y="-26078"/>
                    <a:pt x="2512723" y="23255"/>
                    <a:pt x="2643606" y="0"/>
                  </a:cubicBezTo>
                  <a:cubicBezTo>
                    <a:pt x="2774489" y="-23255"/>
                    <a:pt x="3154109" y="51684"/>
                    <a:pt x="3286021" y="0"/>
                  </a:cubicBezTo>
                  <a:cubicBezTo>
                    <a:pt x="3417933" y="-51684"/>
                    <a:pt x="3590680" y="23765"/>
                    <a:pt x="3683448" y="0"/>
                  </a:cubicBezTo>
                  <a:cubicBezTo>
                    <a:pt x="3776216" y="-23765"/>
                    <a:pt x="3922051" y="42939"/>
                    <a:pt x="4080875" y="0"/>
                  </a:cubicBezTo>
                  <a:cubicBezTo>
                    <a:pt x="4239699" y="-42939"/>
                    <a:pt x="4463353" y="30667"/>
                    <a:pt x="4576297" y="0"/>
                  </a:cubicBezTo>
                  <a:cubicBezTo>
                    <a:pt x="4689241" y="-30667"/>
                    <a:pt x="4981791" y="16663"/>
                    <a:pt x="5169715" y="0"/>
                  </a:cubicBezTo>
                  <a:cubicBezTo>
                    <a:pt x="5293801" y="-19190"/>
                    <a:pt x="5436761" y="122748"/>
                    <a:pt x="5439649" y="269934"/>
                  </a:cubicBezTo>
                  <a:cubicBezTo>
                    <a:pt x="5441440" y="390104"/>
                    <a:pt x="5400522" y="584512"/>
                    <a:pt x="5439649" y="820582"/>
                  </a:cubicBezTo>
                  <a:cubicBezTo>
                    <a:pt x="5478776" y="1056652"/>
                    <a:pt x="5411244" y="1099666"/>
                    <a:pt x="5439649" y="1349635"/>
                  </a:cubicBezTo>
                  <a:cubicBezTo>
                    <a:pt x="5465642" y="1506196"/>
                    <a:pt x="5337452" y="1599619"/>
                    <a:pt x="5169715" y="1619569"/>
                  </a:cubicBezTo>
                  <a:cubicBezTo>
                    <a:pt x="5002226" y="1663484"/>
                    <a:pt x="4931694" y="1600524"/>
                    <a:pt x="4723291" y="1619569"/>
                  </a:cubicBezTo>
                  <a:cubicBezTo>
                    <a:pt x="4514888" y="1638614"/>
                    <a:pt x="4372216" y="1612811"/>
                    <a:pt x="4276866" y="1619569"/>
                  </a:cubicBezTo>
                  <a:cubicBezTo>
                    <a:pt x="4181517" y="1626327"/>
                    <a:pt x="3882831" y="1582064"/>
                    <a:pt x="3683448" y="1619569"/>
                  </a:cubicBezTo>
                  <a:cubicBezTo>
                    <a:pt x="3484065" y="1657074"/>
                    <a:pt x="3333524" y="1610855"/>
                    <a:pt x="3090030" y="1619569"/>
                  </a:cubicBezTo>
                  <a:cubicBezTo>
                    <a:pt x="2846536" y="1628283"/>
                    <a:pt x="2760670" y="1563327"/>
                    <a:pt x="2594608" y="1619569"/>
                  </a:cubicBezTo>
                  <a:cubicBezTo>
                    <a:pt x="2428546" y="1675811"/>
                    <a:pt x="2160398" y="1573085"/>
                    <a:pt x="2050188" y="1619569"/>
                  </a:cubicBezTo>
                  <a:cubicBezTo>
                    <a:pt x="1939978" y="1666053"/>
                    <a:pt x="1662321" y="1544699"/>
                    <a:pt x="1407772" y="1619569"/>
                  </a:cubicBezTo>
                  <a:cubicBezTo>
                    <a:pt x="1153223" y="1694439"/>
                    <a:pt x="1083199" y="1606138"/>
                    <a:pt x="765356" y="1619569"/>
                  </a:cubicBezTo>
                  <a:cubicBezTo>
                    <a:pt x="447513" y="1633000"/>
                    <a:pt x="486519" y="1605958"/>
                    <a:pt x="269934" y="1619569"/>
                  </a:cubicBezTo>
                  <a:cubicBezTo>
                    <a:pt x="106914" y="1649882"/>
                    <a:pt x="39904" y="1478905"/>
                    <a:pt x="0" y="1349635"/>
                  </a:cubicBezTo>
                  <a:cubicBezTo>
                    <a:pt x="-25967" y="1230305"/>
                    <a:pt x="57630" y="988151"/>
                    <a:pt x="0" y="842176"/>
                  </a:cubicBezTo>
                  <a:cubicBezTo>
                    <a:pt x="-57630" y="696201"/>
                    <a:pt x="32182" y="423715"/>
                    <a:pt x="0" y="269934"/>
                  </a:cubicBezTo>
                  <a:close/>
                </a:path>
                <a:path w="5439649" h="1619569" stroke="0" extrusionOk="0">
                  <a:moveTo>
                    <a:pt x="0" y="269934"/>
                  </a:moveTo>
                  <a:cubicBezTo>
                    <a:pt x="-14429" y="147423"/>
                    <a:pt x="137027" y="11930"/>
                    <a:pt x="269934" y="0"/>
                  </a:cubicBezTo>
                  <a:cubicBezTo>
                    <a:pt x="390353" y="-29780"/>
                    <a:pt x="590446" y="54561"/>
                    <a:pt x="814354" y="0"/>
                  </a:cubicBezTo>
                  <a:cubicBezTo>
                    <a:pt x="1038262" y="-54561"/>
                    <a:pt x="1107573" y="42885"/>
                    <a:pt x="1260779" y="0"/>
                  </a:cubicBezTo>
                  <a:cubicBezTo>
                    <a:pt x="1413986" y="-42885"/>
                    <a:pt x="1655480" y="58528"/>
                    <a:pt x="1756201" y="0"/>
                  </a:cubicBezTo>
                  <a:cubicBezTo>
                    <a:pt x="1856922" y="-58528"/>
                    <a:pt x="1972464" y="19281"/>
                    <a:pt x="2153628" y="0"/>
                  </a:cubicBezTo>
                  <a:cubicBezTo>
                    <a:pt x="2334792" y="-19281"/>
                    <a:pt x="2509071" y="1100"/>
                    <a:pt x="2796043" y="0"/>
                  </a:cubicBezTo>
                  <a:cubicBezTo>
                    <a:pt x="3083015" y="-1100"/>
                    <a:pt x="3037749" y="17553"/>
                    <a:pt x="3193470" y="0"/>
                  </a:cubicBezTo>
                  <a:cubicBezTo>
                    <a:pt x="3349191" y="-17553"/>
                    <a:pt x="3500737" y="2762"/>
                    <a:pt x="3639894" y="0"/>
                  </a:cubicBezTo>
                  <a:cubicBezTo>
                    <a:pt x="3779051" y="-2762"/>
                    <a:pt x="4054139" y="40174"/>
                    <a:pt x="4184315" y="0"/>
                  </a:cubicBezTo>
                  <a:cubicBezTo>
                    <a:pt x="4314491" y="-40174"/>
                    <a:pt x="4430850" y="22993"/>
                    <a:pt x="4581741" y="0"/>
                  </a:cubicBezTo>
                  <a:cubicBezTo>
                    <a:pt x="4732632" y="-22993"/>
                    <a:pt x="4994819" y="8780"/>
                    <a:pt x="5169715" y="0"/>
                  </a:cubicBezTo>
                  <a:cubicBezTo>
                    <a:pt x="5306541" y="-18604"/>
                    <a:pt x="5418120" y="141521"/>
                    <a:pt x="5439649" y="269934"/>
                  </a:cubicBezTo>
                  <a:cubicBezTo>
                    <a:pt x="5489214" y="481394"/>
                    <a:pt x="5382359" y="632977"/>
                    <a:pt x="5439649" y="798987"/>
                  </a:cubicBezTo>
                  <a:cubicBezTo>
                    <a:pt x="5496939" y="964997"/>
                    <a:pt x="5406762" y="1117969"/>
                    <a:pt x="5439649" y="1349635"/>
                  </a:cubicBezTo>
                  <a:cubicBezTo>
                    <a:pt x="5458374" y="1492702"/>
                    <a:pt x="5312382" y="1628125"/>
                    <a:pt x="5169715" y="1619569"/>
                  </a:cubicBezTo>
                  <a:cubicBezTo>
                    <a:pt x="5044622" y="1648038"/>
                    <a:pt x="4721211" y="1598013"/>
                    <a:pt x="4576297" y="1619569"/>
                  </a:cubicBezTo>
                  <a:cubicBezTo>
                    <a:pt x="4431383" y="1641125"/>
                    <a:pt x="4341515" y="1605935"/>
                    <a:pt x="4178870" y="1619569"/>
                  </a:cubicBezTo>
                  <a:cubicBezTo>
                    <a:pt x="4016225" y="1633203"/>
                    <a:pt x="3829213" y="1616659"/>
                    <a:pt x="3585452" y="1619569"/>
                  </a:cubicBezTo>
                  <a:cubicBezTo>
                    <a:pt x="3341691" y="1622479"/>
                    <a:pt x="3213122" y="1582907"/>
                    <a:pt x="3090030" y="1619569"/>
                  </a:cubicBezTo>
                  <a:cubicBezTo>
                    <a:pt x="2966938" y="1656231"/>
                    <a:pt x="2684421" y="1554975"/>
                    <a:pt x="2496612" y="1619569"/>
                  </a:cubicBezTo>
                  <a:cubicBezTo>
                    <a:pt x="2308803" y="1684163"/>
                    <a:pt x="2105497" y="1566922"/>
                    <a:pt x="2001190" y="1619569"/>
                  </a:cubicBezTo>
                  <a:cubicBezTo>
                    <a:pt x="1896883" y="1672216"/>
                    <a:pt x="1674182" y="1604523"/>
                    <a:pt x="1358774" y="1619569"/>
                  </a:cubicBezTo>
                  <a:cubicBezTo>
                    <a:pt x="1043366" y="1634615"/>
                    <a:pt x="1006199" y="1566671"/>
                    <a:pt x="814354" y="1619569"/>
                  </a:cubicBezTo>
                  <a:cubicBezTo>
                    <a:pt x="622509" y="1672467"/>
                    <a:pt x="464646" y="1575987"/>
                    <a:pt x="269934" y="1619569"/>
                  </a:cubicBezTo>
                  <a:cubicBezTo>
                    <a:pt x="147865" y="1600836"/>
                    <a:pt x="-28392" y="1524606"/>
                    <a:pt x="0" y="1349635"/>
                  </a:cubicBezTo>
                  <a:cubicBezTo>
                    <a:pt x="-34697" y="1120438"/>
                    <a:pt x="9911" y="927173"/>
                    <a:pt x="0" y="809785"/>
                  </a:cubicBezTo>
                  <a:cubicBezTo>
                    <a:pt x="-9911" y="692397"/>
                    <a:pt x="51669" y="394709"/>
                    <a:pt x="0" y="269934"/>
                  </a:cubicBezTo>
                  <a:close/>
                </a:path>
              </a:pathLst>
            </a:custGeom>
            <a:solidFill>
              <a:srgbClr val="33CCCC"/>
            </a:solidFill>
            <a:ln w="28575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</a:lstStyle>
            <a:p>
              <a:pPr marL="0" marR="0" lvl="0" indent="0" algn="ctr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6CD7A19-73A9-BFE7-636B-59F9CC9E3E5C}"/>
                </a:ext>
              </a:extLst>
            </p:cNvPr>
            <p:cNvSpPr txBox="1"/>
            <p:nvPr/>
          </p:nvSpPr>
          <p:spPr>
            <a:xfrm>
              <a:off x="1027334" y="2837309"/>
              <a:ext cx="361785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Tìm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và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nối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các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từ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có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ý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nghĩa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tương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đồng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ở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cột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A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với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các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từ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ở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cột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</a:rPr>
                <a:t> B</a:t>
              </a:r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370F4C85-79C5-5EE0-8F86-BA1A2001A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824" y="1724024"/>
            <a:ext cx="3382241" cy="420052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3B0BA195-D35D-4573-1C6E-84CB06F94B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0050" y="1814512"/>
            <a:ext cx="2819400" cy="4044653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86B2830-DB0C-49D9-FC53-E39C2E121BC3}"/>
              </a:ext>
            </a:extLst>
          </p:cNvPr>
          <p:cNvCxnSpPr>
            <a:cxnSpLocks/>
          </p:cNvCxnSpPr>
          <p:nvPr/>
        </p:nvCxnSpPr>
        <p:spPr>
          <a:xfrm>
            <a:off x="4495800" y="2981325"/>
            <a:ext cx="3714750" cy="9715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1304132-D9E8-50B7-17C3-66AAB7A3F3AB}"/>
              </a:ext>
            </a:extLst>
          </p:cNvPr>
          <p:cNvCxnSpPr>
            <a:cxnSpLocks/>
          </p:cNvCxnSpPr>
          <p:nvPr/>
        </p:nvCxnSpPr>
        <p:spPr>
          <a:xfrm>
            <a:off x="4533900" y="3695700"/>
            <a:ext cx="3733800" cy="17145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5F3B2F3D-367B-0AAD-930D-BDA14F5651BC}"/>
              </a:ext>
            </a:extLst>
          </p:cNvPr>
          <p:cNvCxnSpPr>
            <a:cxnSpLocks/>
          </p:cNvCxnSpPr>
          <p:nvPr/>
        </p:nvCxnSpPr>
        <p:spPr>
          <a:xfrm flipV="1">
            <a:off x="4533900" y="3152775"/>
            <a:ext cx="3676650" cy="14287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B7F59B5-BD86-AF7C-0059-12B356269696}"/>
              </a:ext>
            </a:extLst>
          </p:cNvPr>
          <p:cNvCxnSpPr>
            <a:cxnSpLocks/>
          </p:cNvCxnSpPr>
          <p:nvPr/>
        </p:nvCxnSpPr>
        <p:spPr>
          <a:xfrm flipV="1">
            <a:off x="4514850" y="4648200"/>
            <a:ext cx="3724275" cy="7715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自定义 14">
      <a:dk1>
        <a:sysClr val="windowText" lastClr="000000"/>
      </a:dk1>
      <a:lt1>
        <a:sysClr val="window" lastClr="FFFFFF"/>
      </a:lt1>
      <a:dk2>
        <a:srgbClr val="ED7D31"/>
      </a:dk2>
      <a:lt2>
        <a:srgbClr val="E7E6E6"/>
      </a:lt2>
      <a:accent1>
        <a:srgbClr val="ED7D31"/>
      </a:accent1>
      <a:accent2>
        <a:srgbClr val="ED7D31"/>
      </a:accent2>
      <a:accent3>
        <a:srgbClr val="A5A5A5"/>
      </a:accent3>
      <a:accent4>
        <a:srgbClr val="FFC000"/>
      </a:accent4>
      <a:accent5>
        <a:srgbClr val="A5A5A5"/>
      </a:accent5>
      <a:accent6>
        <a:srgbClr val="F4B183"/>
      </a:accent6>
      <a:hlink>
        <a:srgbClr val="0C0C0C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主题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bích ngọc</dc:creator>
  <cp:keywords>Măngnon</cp:keywords>
  <cp:lastModifiedBy>Administrator</cp:lastModifiedBy>
  <cp:revision>70</cp:revision>
  <dcterms:created xsi:type="dcterms:W3CDTF">2023-07-22T16:47:00Z</dcterms:created>
  <dcterms:modified xsi:type="dcterms:W3CDTF">2025-10-12T15:04:05Z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FED60CFFD7F244BA8966EE8F8DAA4546_13</vt:lpwstr>
  </property>
  <property fmtid="{D5CDD505-2E9C-101B-9397-08002B2CF9AE}" pid="3" name="KSOProductBuildVer">
    <vt:lpwstr>1033-12.2.0.13201</vt:lpwstr>
  </property>
</Properties>
</file>