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4"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680" autoAdjust="0"/>
  </p:normalViewPr>
  <p:slideViewPr>
    <p:cSldViewPr snapToGrid="0">
      <p:cViewPr varScale="1">
        <p:scale>
          <a:sx n="58" d="100"/>
          <a:sy n="58" d="100"/>
        </p:scale>
        <p:origin x="12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D0757-5F41-4D25-A74E-A0D2ED120ABC}"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57DCD-C6C3-4CE9-B49F-039A011F006A}" type="slidenum">
              <a:rPr lang="en-US" smtClean="0"/>
              <a:t>‹#›</a:t>
            </a:fld>
            <a:endParaRPr lang="en-US"/>
          </a:p>
        </p:txBody>
      </p:sp>
    </p:spTree>
    <p:extLst>
      <p:ext uri="{BB962C8B-B14F-4D97-AF65-F5344CB8AC3E}">
        <p14:creationId xmlns:p14="http://schemas.microsoft.com/office/powerpoint/2010/main" val="35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Hang Sơn Đoòng – Những điều kì thú</a:t>
            </a:r>
            <a:r>
              <a:rPr lang="nl-NL" sz="18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nói về quá trình hình thành, kích thước rộng lớn và hệ sinh thái đặc biệt, nguyên sơ</a:t>
            </a:r>
            <a:endParaRPr lang="en-US" dirty="0"/>
          </a:p>
        </p:txBody>
      </p:sp>
      <p:sp>
        <p:nvSpPr>
          <p:cNvPr id="4" name="Slide Number Placeholder 3"/>
          <p:cNvSpPr>
            <a:spLocks noGrp="1"/>
          </p:cNvSpPr>
          <p:nvPr>
            <p:ph type="sldNum" sz="quarter" idx="5"/>
          </p:nvPr>
        </p:nvSpPr>
        <p:spPr/>
        <p:txBody>
          <a:bodyPr/>
          <a:lstStyle/>
          <a:p>
            <a:fld id="{1CA57DCD-C6C3-4CE9-B49F-039A011F006A}" type="slidenum">
              <a:rPr lang="en-US" smtClean="0"/>
              <a:t>1</a:t>
            </a:fld>
            <a:endParaRPr lang="en-US"/>
          </a:p>
        </p:txBody>
      </p:sp>
    </p:spTree>
    <p:extLst>
      <p:ext uri="{BB962C8B-B14F-4D97-AF65-F5344CB8AC3E}">
        <p14:creationId xmlns:p14="http://schemas.microsoft.com/office/powerpoint/2010/main" val="36284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10/12/2025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ave with water and rocks&#10;&#10;Description automatically generated">
            <a:extLst>
              <a:ext uri="{FF2B5EF4-FFF2-40B4-BE49-F238E27FC236}">
                <a16:creationId xmlns:a16="http://schemas.microsoft.com/office/drawing/2014/main" id="{AAE829FC-B588-3333-6FF6-31317E24B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389275" cy="6858000"/>
          </a:xfrm>
          <a:prstGeom prst="rect">
            <a:avLst/>
          </a:prstGeom>
        </p:spPr>
      </p:pic>
      <p:pic>
        <p:nvPicPr>
          <p:cNvPr id="12" name="Picture 11">
            <a:extLst>
              <a:ext uri="{FF2B5EF4-FFF2-40B4-BE49-F238E27FC236}">
                <a16:creationId xmlns:a16="http://schemas.microsoft.com/office/drawing/2014/main" id="{6F0DEDC2-125A-C69A-4AEE-294C799A8F90}"/>
              </a:ext>
            </a:extLst>
          </p:cNvPr>
          <p:cNvPicPr>
            <a:picLocks noChangeAspect="1"/>
          </p:cNvPicPr>
          <p:nvPr/>
        </p:nvPicPr>
        <p:blipFill>
          <a:blip r:embed="rId4"/>
          <a:stretch>
            <a:fillRect/>
          </a:stretch>
        </p:blipFill>
        <p:spPr>
          <a:xfrm>
            <a:off x="66675" y="5976938"/>
            <a:ext cx="1162050" cy="881062"/>
          </a:xfrm>
          <a:prstGeom prst="ellipse">
            <a:avLst/>
          </a:prstGeom>
          <a:ln>
            <a:noFill/>
          </a:ln>
          <a:effectLst>
            <a:softEdge rad="112500"/>
          </a:effectLst>
        </p:spPr>
      </p:pic>
      <p:pic>
        <p:nvPicPr>
          <p:cNvPr id="13" name="图片 54">
            <a:extLst>
              <a:ext uri="{FF2B5EF4-FFF2-40B4-BE49-F238E27FC236}">
                <a16:creationId xmlns:a16="http://schemas.microsoft.com/office/drawing/2014/main" id="{C951E82F-CE53-76DF-E6B3-93366E522A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229725" y="3540532"/>
            <a:ext cx="3314702" cy="3203168"/>
          </a:xfrm>
          <a:prstGeom prst="rect">
            <a:avLst/>
          </a:prstGeom>
        </p:spPr>
      </p:pic>
      <p:pic>
        <p:nvPicPr>
          <p:cNvPr id="15" name="图片 6">
            <a:extLst>
              <a:ext uri="{FF2B5EF4-FFF2-40B4-BE49-F238E27FC236}">
                <a16:creationId xmlns:a16="http://schemas.microsoft.com/office/drawing/2014/main" id="{50A3FE6D-73EB-5D00-A009-BDC1374F1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5887" y="714375"/>
            <a:ext cx="6996113" cy="333148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F3EC1AD-483C-B1CB-7F08-D6553A502073}"/>
              </a:ext>
            </a:extLst>
          </p:cNvPr>
          <p:cNvPicPr>
            <a:picLocks noChangeAspect="1"/>
          </p:cNvPicPr>
          <p:nvPr/>
        </p:nvPicPr>
        <p:blipFill>
          <a:blip r:embed="rId7"/>
          <a:stretch>
            <a:fillRect/>
          </a:stretch>
        </p:blipFill>
        <p:spPr>
          <a:xfrm>
            <a:off x="10839472" y="0"/>
            <a:ext cx="1523956" cy="1508868"/>
          </a:xfrm>
          <a:prstGeom prst="rect">
            <a:avLst/>
          </a:prstGeom>
        </p:spPr>
      </p:pic>
      <p:pic>
        <p:nvPicPr>
          <p:cNvPr id="20" name="Picture 19">
            <a:extLst>
              <a:ext uri="{FF2B5EF4-FFF2-40B4-BE49-F238E27FC236}">
                <a16:creationId xmlns:a16="http://schemas.microsoft.com/office/drawing/2014/main" id="{CB5D198F-AB59-4A26-E090-C60BBDF9AD64}"/>
              </a:ext>
            </a:extLst>
          </p:cNvPr>
          <p:cNvPicPr>
            <a:picLocks noChangeAspect="1"/>
          </p:cNvPicPr>
          <p:nvPr/>
        </p:nvPicPr>
        <p:blipFill>
          <a:blip r:embed="rId8"/>
          <a:stretch>
            <a:fillRect/>
          </a:stretch>
        </p:blipFill>
        <p:spPr>
          <a:xfrm>
            <a:off x="5511609" y="1347488"/>
            <a:ext cx="7321931" cy="2505673"/>
          </a:xfrm>
          <a:prstGeom prst="rect">
            <a:avLst/>
          </a:prstGeom>
        </p:spPr>
      </p:pic>
      <p:pic>
        <p:nvPicPr>
          <p:cNvPr id="23" name="Picture 22">
            <a:extLst>
              <a:ext uri="{FF2B5EF4-FFF2-40B4-BE49-F238E27FC236}">
                <a16:creationId xmlns:a16="http://schemas.microsoft.com/office/drawing/2014/main" id="{70DD182B-DCDB-4B1C-CD66-E97DC5776B7D}"/>
              </a:ext>
            </a:extLst>
          </p:cNvPr>
          <p:cNvPicPr>
            <a:picLocks noChangeAspect="1"/>
          </p:cNvPicPr>
          <p:nvPr/>
        </p:nvPicPr>
        <p:blipFill>
          <a:blip r:embed="rId9"/>
          <a:stretch>
            <a:fillRect/>
          </a:stretch>
        </p:blipFill>
        <p:spPr>
          <a:xfrm>
            <a:off x="4188626" y="0"/>
            <a:ext cx="2024047" cy="2158171"/>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783551" y="1790328"/>
            <a:ext cx="10448592" cy="3939540"/>
          </a:xfrm>
          <a:prstGeom prst="rect">
            <a:avLst/>
          </a:prstGeom>
          <a:noFill/>
        </p:spPr>
        <p:txBody>
          <a:bodyPr wrap="square" rtlCol="0">
            <a:spAutoFit/>
          </a:bodyPr>
          <a:lstStyle/>
          <a:p>
            <a:pPr algn="just"/>
            <a:r>
              <a:rPr lang="vi-VN" sz="2500" dirty="0">
                <a:latin typeface="Cambria" panose="02040503050406030204" pitchFamily="18" charset="0"/>
                <a:ea typeface="Cambria" panose="02040503050406030204" pitchFamily="18" charset="0"/>
              </a:rPr>
              <a:t>-</a:t>
            </a:r>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Đọc đúng từ ngữ, câu, đoạn và toàn bộ bài Hang Sơn Đoòng – Những điều kì thú. Biết thể hiện ngữ điệu phù hợp, thể hiện sự say mê, ngưỡng mộ với vẻ đẹp kì vĩ của hang động. Biết cách đọc ngắt nghỉ hợp lí, tốc độ đọc khoảng 90 – 100 tiếng trong 1 phút</a:t>
            </a:r>
            <a:r>
              <a:rPr lang="en-US" sz="2500" dirty="0">
                <a:latin typeface="Cambria" panose="02040503050406030204" pitchFamily="18" charset="0"/>
                <a:ea typeface="Cambria" panose="02040503050406030204" pitchFamily="18" charset="0"/>
              </a:rPr>
              <a:t>.</a:t>
            </a:r>
            <a:r>
              <a:rPr lang="vi-VN" sz="2500" dirty="0">
                <a:latin typeface="Cambria" panose="02040503050406030204" pitchFamily="18" charset="0"/>
                <a:ea typeface="Cambria" panose="02040503050406030204" pitchFamily="18" charset="0"/>
              </a:rPr>
              <a:t>  </a:t>
            </a:r>
          </a:p>
          <a:p>
            <a:pPr algn="just"/>
            <a:r>
              <a:rPr lang="vi-VN" sz="2500" dirty="0">
                <a:latin typeface="Cambria" panose="02040503050406030204" pitchFamily="18" charset="0"/>
                <a:ea typeface="Cambria" panose="02040503050406030204" pitchFamily="18" charset="0"/>
              </a:rPr>
              <a:t>-</a:t>
            </a:r>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Nhận biết được các thông tin nổi bật, hiểu nội dung của đoạn và văn bản, bộc lộ được ý kiến của bản thân về những thông tin đã tiếp nhận được sau khi đọc văn bản.</a:t>
            </a:r>
            <a:endParaRPr lang="en-US" sz="2500" dirty="0">
              <a:latin typeface="Cambria" panose="02040503050406030204" pitchFamily="18" charset="0"/>
              <a:ea typeface="Cambria" panose="02040503050406030204" pitchFamily="18" charset="0"/>
            </a:endParaRP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Nhận biết được những thông tin nổi bật về hang Sơn Đoòng, biết phân b</a:t>
            </a:r>
            <a:r>
              <a:rPr lang="en-US" sz="2500" dirty="0">
                <a:latin typeface="Cambria" panose="02040503050406030204" pitchFamily="18" charset="0"/>
                <a:ea typeface="Cambria" panose="02040503050406030204" pitchFamily="18" charset="0"/>
              </a:rPr>
              <a:t>ổ</a:t>
            </a:r>
            <a:r>
              <a:rPr lang="vi-VN" sz="2500" dirty="0">
                <a:latin typeface="Cambria" panose="02040503050406030204" pitchFamily="18" charset="0"/>
                <a:ea typeface="Cambria" panose="02040503050406030204" pitchFamily="18" charset="0"/>
              </a:rPr>
              <a:t> bố cục của văn bản, tìm được ý chính trong mỗi đoạn, hiểu được nội dung của từng đoạn, cũng như chủ đề của toàn bài đọc. </a:t>
            </a:r>
            <a:endParaRPr lang="en-US" sz="2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189</Words>
  <Application>Microsoft Office PowerPoint</Application>
  <PresentationFormat>Widescreen</PresentationFormat>
  <Paragraphs>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72</cp:revision>
  <dcterms:created xsi:type="dcterms:W3CDTF">2024-01-12T14:48:10Z</dcterms:created>
  <dcterms:modified xsi:type="dcterms:W3CDTF">2025-10-12T15:03:00Z</dcterms:modified>
</cp:coreProperties>
</file>