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871B47"/>
    <a:srgbClr val="DE1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86" autoAdjust="0"/>
    <p:restoredTop sz="80272" autoAdjust="0"/>
  </p:normalViewPr>
  <p:slideViewPr>
    <p:cSldViewPr snapToGrid="0">
      <p:cViewPr varScale="1">
        <p:scale>
          <a:sx n="58" d="100"/>
          <a:sy n="58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05CE-2F3F-4113-B299-88BD001C113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D586-3ACF-44F2-A088-F84BED38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6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62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35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7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2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6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8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2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06315" y="168442"/>
            <a:ext cx="5728987" cy="1806304"/>
            <a:chOff x="1727199" y="1855788"/>
            <a:chExt cx="9259153" cy="3146425"/>
          </a:xfrm>
        </p:grpSpPr>
        <p:sp>
          <p:nvSpPr>
            <p:cNvPr id="23" name="同侧圆角矩形 2"/>
            <p:cNvSpPr/>
            <p:nvPr/>
          </p:nvSpPr>
          <p:spPr>
            <a:xfrm>
              <a:off x="1727199" y="1855788"/>
              <a:ext cx="9259153" cy="3146425"/>
            </a:xfrm>
            <a:prstGeom prst="round2SameRect">
              <a:avLst>
                <a:gd name="adj1" fmla="val 34269"/>
                <a:gd name="adj2" fmla="val 0"/>
              </a:avLst>
            </a:prstGeom>
            <a:solidFill>
              <a:srgbClr val="FFF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4" name="同侧圆角矩形 1"/>
            <p:cNvSpPr/>
            <p:nvPr/>
          </p:nvSpPr>
          <p:spPr>
            <a:xfrm>
              <a:off x="1888837" y="2009775"/>
              <a:ext cx="8916584" cy="2838450"/>
            </a:xfrm>
            <a:prstGeom prst="round2SameRect">
              <a:avLst>
                <a:gd name="adj1" fmla="val 34269"/>
                <a:gd name="adj2" fmla="val 0"/>
              </a:avLst>
            </a:prstGeom>
            <a:noFill/>
            <a:ln w="19050">
              <a:solidFill>
                <a:srgbClr val="FF6B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4" name="Rectangles 1">
            <a:extLst>
              <a:ext uri="{FF2B5EF4-FFF2-40B4-BE49-F238E27FC236}">
                <a16:creationId xmlns:a16="http://schemas.microsoft.com/office/drawing/2014/main" id="{2886FB0F-7052-E5A9-881B-826E36439555}"/>
              </a:ext>
            </a:extLst>
          </p:cNvPr>
          <p:cNvSpPr/>
          <p:nvPr/>
        </p:nvSpPr>
        <p:spPr>
          <a:xfrm>
            <a:off x="3455118" y="409016"/>
            <a:ext cx="407860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9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VN Banh Mi" charset="0"/>
                <a:cs typeface="UVN Banh Mi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136696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UVN Banh Mi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57</cp:revision>
  <dcterms:created xsi:type="dcterms:W3CDTF">2024-07-15T12:17:20Z</dcterms:created>
  <dcterms:modified xsi:type="dcterms:W3CDTF">2025-10-12T15:03:41Z</dcterms:modified>
</cp:coreProperties>
</file>