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A3C8A8"/>
    <a:srgbClr val="CCFFCC"/>
    <a:srgbClr val="66FF33"/>
    <a:srgbClr val="F3FD68"/>
    <a:srgbClr val="FFFF99"/>
    <a:srgbClr val="CC99FF"/>
    <a:srgbClr val="66FFFF"/>
    <a:srgbClr val="DAEEFA"/>
    <a:srgbClr val="FFF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278" autoAdjust="0"/>
  </p:normalViewPr>
  <p:slideViewPr>
    <p:cSldViewPr snapToGrid="0">
      <p:cViewPr varScale="1">
        <p:scale>
          <a:sx n="63" d="100"/>
          <a:sy n="63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9AFF-13A4-DDF7-55C9-826CC43E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4D7AE-DB8E-6C9D-681F-0601C943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6BC-4933-CFE1-FC31-DDFA859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9875B-2F76-189A-1A1E-59BB9186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73B3-9D6B-8247-CFDE-EE123377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13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5746-DC74-A667-5063-71F0ADB5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4CE71-D7C1-02EE-AC23-AD465660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35DF-E4C9-3B65-3FEE-D067B6F6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1D36-7964-23BC-198E-F287C3AF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D704-12BB-E23B-EDE6-B18DF7F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29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AA241-3C75-7EE0-7A3D-E33AB0C54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90CC-A63F-7E54-8D75-DF4AD70B4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1DD87-04CE-2298-EB2D-4D99C391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7DBC-3E57-843F-C0AB-72EE27FF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A091-5C64-F505-744B-2A395B4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10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CB8-B783-70C1-279B-59C0A176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2631-D1B0-540C-4CEE-8396DD00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91608-BDB3-0FF4-E4BB-828859A5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ADD8-4F8C-50B5-E32D-A50C9196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C35C-7027-C044-1240-43A0B48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334F-A23A-9D06-B1EF-611A504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4007-BFCE-7E27-3EC8-73FF85C8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5146-4A4D-03B1-84AC-2F342AFB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191F-000C-8735-921F-101BC831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7C934-163E-3FB9-BA9D-28A30638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766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3EDF-6701-56F9-A65C-15D9542C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EFAE-1920-A1CD-4AB8-3492298A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61ACE-2D8D-6534-05C4-CD13725E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DB799-6CB6-9FF2-FFE3-AAEA9FE1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8DE35-DC39-9A49-134C-9EC13236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BA05-ACB5-2986-DF37-C3C6E7C7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3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BB02-E6FF-A846-6BCD-D4597F3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0B49-E49E-85F8-BBB9-8ADE20F8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91491-0F52-F965-27D7-8AD7E28E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D9BBE-770E-0D17-A91A-41A70AFE4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9AFCD-9B7C-42DF-633F-52755A3C7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9F349-A4C5-EB78-3B12-9F26B197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86CB2-B007-1E28-E9E3-D58F4DB4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AF5A3-7661-6213-EAB4-E3199732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0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CCF1-ADBC-4532-FF8D-D1EB5C14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D4853-BFAE-14C6-B28A-49A05A2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E4482-D414-F5B4-5299-D72B7A67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A037A-E363-B370-9483-9DC43B27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59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D4634-2E76-73F6-946F-C9008FC0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A4525-2592-7D0B-878D-AC4A9825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51F90-3F47-D3C5-E629-1140ED9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6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B928-9F70-A1FD-7BDB-97E14862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9AD8-1A51-6331-B418-60341187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A3AEB-6ED5-8D75-75E9-29AD47CD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58FCD-368F-224A-15B3-031526D9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9B8A0-1913-E659-1EA9-2173A273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569C0-5D36-CC7E-13F3-9D4FD175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4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F511-1EC7-A963-E9E1-1DFE3189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4F7B1-9C1A-E599-C82B-4844EC3D0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63DA-D602-527C-58DA-58EF46A31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938BC-01AC-303B-69BC-9D335C22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A2F513-F265-432B-B91E-AF926462B1FE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25FB-9401-2DFC-D019-7AA9EF2B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61F3-10F8-CAD2-909B-F5F5AED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CBD5CF-9025-434B-9A75-CAF629E70D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47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D9C13C-E8CE-FF54-E582-DF9954F9A3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514" y="193282"/>
            <a:ext cx="1685214" cy="16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24F14-E937-A67D-63F8-B41C7E6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DDC3F2F5-2CF8-E2A3-A8C6-52407F93103B}"/>
              </a:ext>
            </a:extLst>
          </p:cNvPr>
          <p:cNvSpPr/>
          <p:nvPr/>
        </p:nvSpPr>
        <p:spPr>
          <a:xfrm>
            <a:off x="1103622" y="1120253"/>
            <a:ext cx="10025409" cy="5144069"/>
          </a:xfrm>
          <a:custGeom>
            <a:avLst/>
            <a:gdLst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  <a:gd name="connsiteX0" fmla="*/ 0 w 10025409"/>
              <a:gd name="connsiteY0" fmla="*/ 512966 h 5144069"/>
              <a:gd name="connsiteX1" fmla="*/ 539359 w 10025409"/>
              <a:gd name="connsiteY1" fmla="*/ 0 h 5144069"/>
              <a:gd name="connsiteX2" fmla="*/ 9486049 w 10025409"/>
              <a:gd name="connsiteY2" fmla="*/ 0 h 5144069"/>
              <a:gd name="connsiteX3" fmla="*/ 10025409 w 10025409"/>
              <a:gd name="connsiteY3" fmla="*/ 512966 h 5144069"/>
              <a:gd name="connsiteX4" fmla="*/ 10025409 w 10025409"/>
              <a:gd name="connsiteY4" fmla="*/ 4631101 h 5144069"/>
              <a:gd name="connsiteX5" fmla="*/ 9486049 w 10025409"/>
              <a:gd name="connsiteY5" fmla="*/ 5144069 h 5144069"/>
              <a:gd name="connsiteX6" fmla="*/ 539359 w 10025409"/>
              <a:gd name="connsiteY6" fmla="*/ 5144069 h 5144069"/>
              <a:gd name="connsiteX7" fmla="*/ 0 w 10025409"/>
              <a:gd name="connsiteY7" fmla="*/ 4631101 h 5144069"/>
              <a:gd name="connsiteX8" fmla="*/ 0 w 10025409"/>
              <a:gd name="connsiteY8" fmla="*/ 512966 h 51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409" h="5144069" fill="none" extrusionOk="0">
                <a:moveTo>
                  <a:pt x="0" y="512966"/>
                </a:moveTo>
                <a:cubicBezTo>
                  <a:pt x="3613" y="334561"/>
                  <a:pt x="281783" y="72725"/>
                  <a:pt x="539359" y="0"/>
                </a:cubicBezTo>
                <a:cubicBezTo>
                  <a:pt x="4354421" y="80865"/>
                  <a:pt x="6968881" y="434030"/>
                  <a:pt x="9486049" y="0"/>
                </a:cubicBezTo>
                <a:cubicBezTo>
                  <a:pt x="9775241" y="-64175"/>
                  <a:pt x="9905141" y="192131"/>
                  <a:pt x="10025409" y="512966"/>
                </a:cubicBezTo>
                <a:cubicBezTo>
                  <a:pt x="10225394" y="2313671"/>
                  <a:pt x="9883650" y="4148739"/>
                  <a:pt x="10025409" y="4631101"/>
                </a:cubicBezTo>
                <a:cubicBezTo>
                  <a:pt x="10046392" y="4802209"/>
                  <a:pt x="9713511" y="5064567"/>
                  <a:pt x="9486049" y="5144069"/>
                </a:cubicBezTo>
                <a:cubicBezTo>
                  <a:pt x="6016708" y="5173896"/>
                  <a:pt x="2905020" y="5064763"/>
                  <a:pt x="539359" y="5144069"/>
                </a:cubicBezTo>
                <a:cubicBezTo>
                  <a:pt x="298639" y="5137563"/>
                  <a:pt x="-132944" y="4941028"/>
                  <a:pt x="0" y="4631101"/>
                </a:cubicBezTo>
                <a:cubicBezTo>
                  <a:pt x="103980" y="2580356"/>
                  <a:pt x="-20309" y="1150101"/>
                  <a:pt x="0" y="512966"/>
                </a:cubicBezTo>
                <a:close/>
              </a:path>
              <a:path w="10025409" h="5144069" stroke="0" extrusionOk="0">
                <a:moveTo>
                  <a:pt x="0" y="512966"/>
                </a:moveTo>
                <a:cubicBezTo>
                  <a:pt x="11070" y="268728"/>
                  <a:pt x="252338" y="-66694"/>
                  <a:pt x="539359" y="0"/>
                </a:cubicBezTo>
                <a:cubicBezTo>
                  <a:pt x="3347598" y="-277470"/>
                  <a:pt x="7361259" y="233992"/>
                  <a:pt x="9486049" y="0"/>
                </a:cubicBezTo>
                <a:cubicBezTo>
                  <a:pt x="9659062" y="-424"/>
                  <a:pt x="10112360" y="231908"/>
                  <a:pt x="10025409" y="512966"/>
                </a:cubicBezTo>
                <a:cubicBezTo>
                  <a:pt x="10324655" y="1454208"/>
                  <a:pt x="10312190" y="3363888"/>
                  <a:pt x="10025409" y="4631101"/>
                </a:cubicBezTo>
                <a:cubicBezTo>
                  <a:pt x="10036643" y="4851338"/>
                  <a:pt x="9700385" y="5114534"/>
                  <a:pt x="9486049" y="5144069"/>
                </a:cubicBezTo>
                <a:cubicBezTo>
                  <a:pt x="6514575" y="4248914"/>
                  <a:pt x="2984404" y="5919044"/>
                  <a:pt x="539359" y="5144069"/>
                </a:cubicBezTo>
                <a:cubicBezTo>
                  <a:pt x="246918" y="5174529"/>
                  <a:pt x="-28009" y="4851981"/>
                  <a:pt x="0" y="4631101"/>
                </a:cubicBezTo>
                <a:cubicBezTo>
                  <a:pt x="37626" y="2628621"/>
                  <a:pt x="57880" y="1134240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87441" y="222695"/>
                  <a:pt x="301471" y="17206"/>
                  <a:pt x="539359" y="0"/>
                </a:cubicBezTo>
                <a:cubicBezTo>
                  <a:pt x="5058291" y="427146"/>
                  <a:pt x="6571814" y="269498"/>
                  <a:pt x="9486049" y="0"/>
                </a:cubicBezTo>
                <a:cubicBezTo>
                  <a:pt x="9761953" y="-35179"/>
                  <a:pt x="10003422" y="121323"/>
                  <a:pt x="10025409" y="512966"/>
                </a:cubicBezTo>
                <a:cubicBezTo>
                  <a:pt x="10154279" y="2197155"/>
                  <a:pt x="10006783" y="4038853"/>
                  <a:pt x="10025409" y="4631101"/>
                </a:cubicBezTo>
                <a:cubicBezTo>
                  <a:pt x="10009722" y="4917499"/>
                  <a:pt x="9693004" y="5082101"/>
                  <a:pt x="9486049" y="5144069"/>
                </a:cubicBezTo>
                <a:cubicBezTo>
                  <a:pt x="5508757" y="4835924"/>
                  <a:pt x="3575786" y="5071065"/>
                  <a:pt x="539359" y="5144069"/>
                </a:cubicBezTo>
                <a:cubicBezTo>
                  <a:pt x="194705" y="5115306"/>
                  <a:pt x="-68665" y="4882490"/>
                  <a:pt x="0" y="4631101"/>
                </a:cubicBezTo>
                <a:cubicBezTo>
                  <a:pt x="-78683" y="2774599"/>
                  <a:pt x="-65601" y="1185681"/>
                  <a:pt x="0" y="512966"/>
                </a:cubicBezTo>
                <a:close/>
              </a:path>
              <a:path w="10025409" h="5144069" fill="none" stroke="0" extrusionOk="0">
                <a:moveTo>
                  <a:pt x="0" y="512966"/>
                </a:moveTo>
                <a:cubicBezTo>
                  <a:pt x="51054" y="303570"/>
                  <a:pt x="290183" y="94852"/>
                  <a:pt x="539359" y="0"/>
                </a:cubicBezTo>
                <a:cubicBezTo>
                  <a:pt x="4937898" y="227167"/>
                  <a:pt x="6820758" y="220836"/>
                  <a:pt x="9486049" y="0"/>
                </a:cubicBezTo>
                <a:cubicBezTo>
                  <a:pt x="9771639" y="-44459"/>
                  <a:pt x="9939297" y="195567"/>
                  <a:pt x="10025409" y="512966"/>
                </a:cubicBezTo>
                <a:cubicBezTo>
                  <a:pt x="10201712" y="2280015"/>
                  <a:pt x="9918325" y="4106020"/>
                  <a:pt x="10025409" y="4631101"/>
                </a:cubicBezTo>
                <a:cubicBezTo>
                  <a:pt x="10014473" y="4850525"/>
                  <a:pt x="9690133" y="5086329"/>
                  <a:pt x="9486049" y="5144069"/>
                </a:cubicBezTo>
                <a:cubicBezTo>
                  <a:pt x="5212624" y="4983362"/>
                  <a:pt x="3691048" y="5183736"/>
                  <a:pt x="539359" y="5144069"/>
                </a:cubicBezTo>
                <a:cubicBezTo>
                  <a:pt x="228965" y="5135517"/>
                  <a:pt x="-107825" y="4921287"/>
                  <a:pt x="0" y="4631101"/>
                </a:cubicBezTo>
                <a:cubicBezTo>
                  <a:pt x="36198" y="2752205"/>
                  <a:pt x="-74852" y="1194747"/>
                  <a:pt x="0" y="512966"/>
                </a:cubicBezTo>
                <a:close/>
              </a:path>
            </a:pathLst>
          </a:custGeom>
          <a:solidFill>
            <a:srgbClr val="E1E2FF"/>
          </a:solidFill>
          <a:ln w="38100">
            <a:solidFill>
              <a:srgbClr val="012792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  <a:gd name="connsiteX0" fmla="*/ 0 w 10025409"/>
                      <a:gd name="connsiteY0" fmla="*/ 444343 h 4455910"/>
                      <a:gd name="connsiteX1" fmla="*/ 539359 w 10025409"/>
                      <a:gd name="connsiteY1" fmla="*/ 0 h 4455910"/>
                      <a:gd name="connsiteX2" fmla="*/ 9486049 w 10025409"/>
                      <a:gd name="connsiteY2" fmla="*/ 0 h 4455910"/>
                      <a:gd name="connsiteX3" fmla="*/ 10025409 w 10025409"/>
                      <a:gd name="connsiteY3" fmla="*/ 444343 h 4455910"/>
                      <a:gd name="connsiteX4" fmla="*/ 10025409 w 10025409"/>
                      <a:gd name="connsiteY4" fmla="*/ 4011566 h 4455910"/>
                      <a:gd name="connsiteX5" fmla="*/ 9486049 w 10025409"/>
                      <a:gd name="connsiteY5" fmla="*/ 4455910 h 4455910"/>
                      <a:gd name="connsiteX6" fmla="*/ 539359 w 10025409"/>
                      <a:gd name="connsiteY6" fmla="*/ 4455910 h 4455910"/>
                      <a:gd name="connsiteX7" fmla="*/ 0 w 10025409"/>
                      <a:gd name="connsiteY7" fmla="*/ 4011566 h 4455910"/>
                      <a:gd name="connsiteX8" fmla="*/ 0 w 10025409"/>
                      <a:gd name="connsiteY8" fmla="*/ 444343 h 445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25409" h="4455910" fill="none" extrusionOk="0">
                        <a:moveTo>
                          <a:pt x="0" y="444343"/>
                        </a:moveTo>
                        <a:cubicBezTo>
                          <a:pt x="1974" y="251371"/>
                          <a:pt x="270364" y="46395"/>
                          <a:pt x="539359" y="0"/>
                        </a:cubicBezTo>
                        <a:cubicBezTo>
                          <a:pt x="4690406" y="52774"/>
                          <a:pt x="6855090" y="156313"/>
                          <a:pt x="9486049" y="0"/>
                        </a:cubicBezTo>
                        <a:cubicBezTo>
                          <a:pt x="9778910" y="-33710"/>
                          <a:pt x="9936323" y="174599"/>
                          <a:pt x="10025409" y="444343"/>
                        </a:cubicBezTo>
                        <a:cubicBezTo>
                          <a:pt x="10189989" y="1983635"/>
                          <a:pt x="9897812" y="3569530"/>
                          <a:pt x="10025409" y="4011566"/>
                        </a:cubicBezTo>
                        <a:cubicBezTo>
                          <a:pt x="10038594" y="4194067"/>
                          <a:pt x="9740238" y="4412998"/>
                          <a:pt x="9486049" y="4455910"/>
                        </a:cubicBezTo>
                        <a:cubicBezTo>
                          <a:pt x="5329374" y="4484924"/>
                          <a:pt x="3928410" y="4429523"/>
                          <a:pt x="539359" y="4455910"/>
                        </a:cubicBezTo>
                        <a:cubicBezTo>
                          <a:pt x="260463" y="4454013"/>
                          <a:pt x="-85123" y="4271841"/>
                          <a:pt x="0" y="4011566"/>
                        </a:cubicBezTo>
                        <a:cubicBezTo>
                          <a:pt x="62294" y="2302388"/>
                          <a:pt x="-12035" y="1014733"/>
                          <a:pt x="0" y="444343"/>
                        </a:cubicBezTo>
                        <a:close/>
                      </a:path>
                      <a:path w="10025409" h="4455910" stroke="0" extrusionOk="0">
                        <a:moveTo>
                          <a:pt x="0" y="444343"/>
                        </a:moveTo>
                        <a:cubicBezTo>
                          <a:pt x="19601" y="215080"/>
                          <a:pt x="257081" y="-16311"/>
                          <a:pt x="539359" y="0"/>
                        </a:cubicBezTo>
                        <a:cubicBezTo>
                          <a:pt x="3316843" y="56161"/>
                          <a:pt x="7254288" y="76375"/>
                          <a:pt x="9486049" y="0"/>
                        </a:cubicBezTo>
                        <a:cubicBezTo>
                          <a:pt x="9717435" y="-5467"/>
                          <a:pt x="10056078" y="190361"/>
                          <a:pt x="10025409" y="444343"/>
                        </a:cubicBezTo>
                        <a:cubicBezTo>
                          <a:pt x="10110684" y="1281984"/>
                          <a:pt x="10193387" y="2892073"/>
                          <a:pt x="10025409" y="4011566"/>
                        </a:cubicBezTo>
                        <a:cubicBezTo>
                          <a:pt x="10024974" y="4238215"/>
                          <a:pt x="9725076" y="4442171"/>
                          <a:pt x="9486049" y="4455910"/>
                        </a:cubicBezTo>
                        <a:cubicBezTo>
                          <a:pt x="6468318" y="4095492"/>
                          <a:pt x="3042111" y="4783396"/>
                          <a:pt x="539359" y="4455910"/>
                        </a:cubicBezTo>
                        <a:cubicBezTo>
                          <a:pt x="240556" y="4466425"/>
                          <a:pt x="-18662" y="4241967"/>
                          <a:pt x="0" y="4011566"/>
                        </a:cubicBezTo>
                        <a:cubicBezTo>
                          <a:pt x="33027" y="2332474"/>
                          <a:pt x="52599" y="1054861"/>
                          <a:pt x="0" y="444343"/>
                        </a:cubicBezTo>
                        <a:close/>
                      </a:path>
                      <a:path w="10025409" h="4455910" fill="none" stroke="0" extrusionOk="0">
                        <a:moveTo>
                          <a:pt x="0" y="444343"/>
                        </a:moveTo>
                        <a:cubicBezTo>
                          <a:pt x="39915" y="214548"/>
                          <a:pt x="264236" y="42476"/>
                          <a:pt x="539359" y="0"/>
                        </a:cubicBezTo>
                        <a:cubicBezTo>
                          <a:pt x="4819013" y="116660"/>
                          <a:pt x="6715304" y="147925"/>
                          <a:pt x="9486049" y="0"/>
                        </a:cubicBezTo>
                        <a:cubicBezTo>
                          <a:pt x="9759364" y="-22118"/>
                          <a:pt x="9991132" y="157252"/>
                          <a:pt x="10025409" y="444343"/>
                        </a:cubicBezTo>
                        <a:cubicBezTo>
                          <a:pt x="10190595" y="1863933"/>
                          <a:pt x="9966636" y="3474898"/>
                          <a:pt x="10025409" y="4011566"/>
                        </a:cubicBezTo>
                        <a:cubicBezTo>
                          <a:pt x="9981633" y="4255672"/>
                          <a:pt x="9709031" y="4420308"/>
                          <a:pt x="9486049" y="4455910"/>
                        </a:cubicBezTo>
                        <a:cubicBezTo>
                          <a:pt x="5277363" y="4357109"/>
                          <a:pt x="3769854" y="4481139"/>
                          <a:pt x="539359" y="4455910"/>
                        </a:cubicBezTo>
                        <a:cubicBezTo>
                          <a:pt x="220007" y="4447868"/>
                          <a:pt x="-59449" y="4264727"/>
                          <a:pt x="0" y="4011566"/>
                        </a:cubicBezTo>
                        <a:cubicBezTo>
                          <a:pt x="35279" y="2365710"/>
                          <a:pt x="-51449" y="1066802"/>
                          <a:pt x="0" y="4443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D8384F11-E43F-0C0A-4320-92E507C309C0}"/>
              </a:ext>
            </a:extLst>
          </p:cNvPr>
          <p:cNvSpPr txBox="1"/>
          <p:nvPr/>
        </p:nvSpPr>
        <p:spPr>
          <a:xfrm>
            <a:off x="2232446" y="1391772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E9593-BAAE-E9C9-457A-2B4A6E25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883">
            <a:off x="105288" y="192277"/>
            <a:ext cx="2238183" cy="22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496DCE-D059-0EA3-15E7-BFA2EE34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385">
            <a:off x="9498992" y="82309"/>
            <a:ext cx="2385080" cy="23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2E8E1-3782-8FEC-B8E9-961BEA780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454" y="2195226"/>
            <a:ext cx="2706859" cy="1798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F66F6E-1548-7036-199C-60F7AAC61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715" y="4266690"/>
            <a:ext cx="10339712" cy="1469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60911-812E-4AEE-F3E8-E3AADFCC2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845" y="2946409"/>
            <a:ext cx="652328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2460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42</cp:revision>
  <dcterms:created xsi:type="dcterms:W3CDTF">2022-12-22T20:22:00Z</dcterms:created>
  <dcterms:modified xsi:type="dcterms:W3CDTF">2025-01-16T15:37:20Z</dcterms:modified>
  <cp:category>9Slide.vn</cp:category>
</cp:coreProperties>
</file>