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B7"/>
    <a:srgbClr val="FFDE93"/>
    <a:srgbClr val="FFD271"/>
    <a:srgbClr val="FEFF86"/>
    <a:srgbClr val="FDFFAE"/>
    <a:srgbClr val="D1DA6F"/>
    <a:srgbClr val="BEAEE2"/>
    <a:srgbClr val="F7DBF0"/>
    <a:srgbClr val="FD9291"/>
    <a:srgbClr val="FF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87698" autoAdjust="0"/>
  </p:normalViewPr>
  <p:slideViewPr>
    <p:cSldViewPr snapToGrid="0">
      <p:cViewPr varScale="1">
        <p:scale>
          <a:sx n="68" d="100"/>
          <a:sy n="68" d="100"/>
        </p:scale>
        <p:origin x="9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CF8D8-26FE-4933-BC23-27CBFB6953C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91AF7-BCDA-4A84-A0B4-0369BE34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5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77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0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4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7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4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1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4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2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CD4659-9E97-4345-831C-F076DBEDE279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8BE53D-34EE-4B37-9E10-53578144F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8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4F9BD023-92A2-3997-20BE-5F46B1D9F9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4470" y="67660"/>
            <a:ext cx="1727360" cy="172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4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B925A-AAFD-AA7B-5C5E-595E7864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905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huong</dc:creator>
  <dc:description>9Slide.vn</dc:description>
  <cp:lastModifiedBy>Admin</cp:lastModifiedBy>
  <cp:revision>20</cp:revision>
  <dcterms:created xsi:type="dcterms:W3CDTF">2023-11-22T13:50:43Z</dcterms:created>
  <dcterms:modified xsi:type="dcterms:W3CDTF">2025-01-16T15:36:00Z</dcterms:modified>
  <cp:category>9Slide.vn</cp:category>
</cp:coreProperties>
</file>