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1"/>
  </p:notesMasterIdLst>
  <p:sldIdLst>
    <p:sldId id="268" r:id="rId3"/>
    <p:sldId id="275" r:id="rId4"/>
    <p:sldId id="264" r:id="rId5"/>
    <p:sldId id="294" r:id="rId6"/>
    <p:sldId id="299" r:id="rId7"/>
    <p:sldId id="295" r:id="rId8"/>
    <p:sldId id="296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84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600200" y="4266337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bài:Ngày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Huy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5E3DE2-B0E9-4D58-BD9B-D791A2484B36}"/>
              </a:ext>
            </a:extLst>
          </p:cNvPr>
          <p:cNvSpPr txBox="1"/>
          <p:nvPr/>
        </p:nvSpPr>
        <p:spPr>
          <a:xfrm>
            <a:off x="685800" y="41910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9083D1-15AE-414F-8F99-15FCF7966C08}"/>
              </a:ext>
            </a:extLst>
          </p:cNvPr>
          <p:cNvSpPr txBox="1"/>
          <p:nvPr/>
        </p:nvSpPr>
        <p:spPr>
          <a:xfrm>
            <a:off x="1143000" y="290591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43181-4A1D-47FA-9522-7F8F32829BA5}"/>
              </a:ext>
            </a:extLst>
          </p:cNvPr>
          <p:cNvSpPr txBox="1"/>
          <p:nvPr/>
        </p:nvSpPr>
        <p:spPr>
          <a:xfrm>
            <a:off x="533400" y="74735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F7C38-2BE3-4A34-8D13-E6F41E543433}"/>
              </a:ext>
            </a:extLst>
          </p:cNvPr>
          <p:cNvSpPr txBox="1"/>
          <p:nvPr/>
        </p:nvSpPr>
        <p:spPr>
          <a:xfrm>
            <a:off x="3124200" y="728685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B7748-0080-4598-890C-BA81CB6F9171}"/>
              </a:ext>
            </a:extLst>
          </p:cNvPr>
          <p:cNvSpPr txBox="1"/>
          <p:nvPr/>
        </p:nvSpPr>
        <p:spPr>
          <a:xfrm>
            <a:off x="1143000" y="574554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42B99D-D560-453B-80FC-4CD03156D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59814"/>
            <a:ext cx="4267200" cy="438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E635071-D483-428C-981D-40725BC79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86090"/>
            <a:ext cx="6324600" cy="545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5231B3-0666-4E33-8719-A1522A8416FB}"/>
              </a:ext>
            </a:extLst>
          </p:cNvPr>
          <p:cNvSpPr txBox="1"/>
          <p:nvPr/>
        </p:nvSpPr>
        <p:spPr>
          <a:xfrm>
            <a:off x="1066800" y="304800"/>
            <a:ext cx="548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4DE00-A976-4900-9CDE-DDE3E17E308E}"/>
              </a:ext>
            </a:extLst>
          </p:cNvPr>
          <p:cNvSpPr txBox="1"/>
          <p:nvPr/>
        </p:nvSpPr>
        <p:spPr>
          <a:xfrm>
            <a:off x="762000" y="78545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B2B918-C1D5-4D97-A8F1-9784E134B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9" y="1434461"/>
            <a:ext cx="6730635" cy="28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47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987</TotalTime>
  <Words>103</Words>
  <Application>Microsoft Office PowerPoint</Application>
  <PresentationFormat>On-screen Show (4:3)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Ngoc Yen</cp:lastModifiedBy>
  <cp:revision>93</cp:revision>
  <dcterms:created xsi:type="dcterms:W3CDTF">2020-08-08T13:30:12Z</dcterms:created>
  <dcterms:modified xsi:type="dcterms:W3CDTF">2020-12-07T12:03:18Z</dcterms:modified>
</cp:coreProperties>
</file>