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8" r:id="rId2"/>
    <p:sldMasterId id="2147483723" r:id="rId3"/>
    <p:sldMasterId id="2147483738" r:id="rId4"/>
  </p:sldMasterIdLst>
  <p:notesMasterIdLst>
    <p:notesMasterId r:id="rId17"/>
  </p:notesMasterIdLst>
  <p:sldIdLst>
    <p:sldId id="317" r:id="rId5"/>
    <p:sldId id="356" r:id="rId6"/>
    <p:sldId id="318" r:id="rId7"/>
    <p:sldId id="322" r:id="rId8"/>
    <p:sldId id="343" r:id="rId9"/>
    <p:sldId id="354" r:id="rId10"/>
    <p:sldId id="341" r:id="rId11"/>
    <p:sldId id="348" r:id="rId12"/>
    <p:sldId id="345" r:id="rId13"/>
    <p:sldId id="346" r:id="rId14"/>
    <p:sldId id="355" r:id="rId15"/>
    <p:sldId id="316" r:id="rId16"/>
  </p:sldIdLst>
  <p:sldSz cx="12192000" cy="6858000"/>
  <p:notesSz cx="6858000" cy="9144000"/>
  <p:custDataLst>
    <p:tags r:id="rId18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E9562B"/>
    <a:srgbClr val="C5639E"/>
    <a:srgbClr val="B90FB1"/>
    <a:srgbClr val="00FF00"/>
    <a:srgbClr val="FF6600"/>
    <a:srgbClr val="0CCA30"/>
    <a:srgbClr val="B0DC80"/>
    <a:srgbClr val="A0D565"/>
    <a:srgbClr val="C7C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6" autoAdjust="0"/>
    <p:restoredTop sz="94660"/>
  </p:normalViewPr>
  <p:slideViewPr>
    <p:cSldViewPr>
      <p:cViewPr varScale="1">
        <p:scale>
          <a:sx n="69" d="100"/>
          <a:sy n="69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 smtClean="0"/>
              <a:t>Click to edit Master text styles</a:t>
            </a:r>
          </a:p>
          <a:p>
            <a:pPr lvl="1"/>
            <a:r>
              <a:rPr lang="en-US" altLang="vi-VN" noProof="0" smtClean="0"/>
              <a:t>Second level</a:t>
            </a:r>
          </a:p>
          <a:p>
            <a:pPr lvl="2"/>
            <a:r>
              <a:rPr lang="en-US" altLang="vi-VN" noProof="0" smtClean="0"/>
              <a:t>Third level</a:t>
            </a:r>
          </a:p>
          <a:p>
            <a:pPr lvl="3"/>
            <a:r>
              <a:rPr lang="en-US" altLang="vi-VN" noProof="0" smtClean="0"/>
              <a:t>Fourth level</a:t>
            </a:r>
          </a:p>
          <a:p>
            <a:pPr lvl="4"/>
            <a:r>
              <a:rPr lang="en-US" altLang="vi-VN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704B26-9B0D-49F3-8C6C-99A84FDDE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37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2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532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6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34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8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690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9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873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10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1196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B6B1-18FB-48AE-836A-BEDF5EC3DE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32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9388-2F26-41B8-9CFD-76C0368A0F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17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B205-86A2-4988-9351-86CE95021C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0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6892-091C-43FE-8FE1-96A9DCE71E3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114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B6C2-7960-4F85-82DD-3E2AC55120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449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C044-7C1B-49DA-A312-B71603CD3B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252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5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2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8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0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2408-75FA-445C-93E6-FDDA9AFA1F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175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0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4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2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5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4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39F6-B038-4859-9219-C47D85041890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3530-5522-4F3C-AAA1-26EA1B730D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55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4009-8604-4C5C-A34E-741D32CC27BE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CCD787-B26A-4D7C-B45D-818825FA8D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278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8BAC-C0F3-4589-A3AD-1B6D4C3898A2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6FD7B-8641-4E3D-A02B-D481C9757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37B9-A8CD-4DFC-9EF4-0E1461B452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1530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B9B6-27E3-422D-A635-524255537188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D5A4C-08DA-459B-B054-0674036920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8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48C4-4466-48EA-A4AC-CA3E0F80B926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A8A71-8E3F-4A6F-968B-943AAFB176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26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A5E8-A7EB-494E-9AE5-F9E5FCA24647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311A1-B4F8-4F98-AD98-74B7697773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0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B6FC-16C9-4EB1-9828-FA955CC1E74D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66199-C5AA-400F-A8E7-74C9E2D63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BA5B-06AD-4222-9923-D18D9D074F50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1E310-5DA3-41F6-A7F0-3ADAC0359C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AC32-334B-453C-BFBF-3E4EBEAE1CFD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5593F-2D8E-45B2-985E-9F374CAFD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7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3B2D-C541-4C3E-8DA8-9C52DB4306C7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C41ADD-2FFC-450A-A9F3-6D69452D75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2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9072-C710-47F7-88F6-2D85448DEA1A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E174E-C612-4110-BF3C-7274F713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1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D830-41D1-4443-846B-183C733EEC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2864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E3D0-6A25-4FE5-8E24-3BD8FA0D21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0F9E-CD82-45F5-9C25-852AB586F3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0351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7A10-D360-45F2-BAA1-BB6AD060B4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93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9247-7D36-4F61-A7D0-E644A7BF5863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1DA8-61F9-4BC3-B64E-BC2FC6A683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166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7CF6-0796-43F1-A481-6E96F1EEADA5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4402-A343-4F34-84BD-81989DDA8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98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C57-C3B3-4E51-991B-8968115F3BB7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8538-4829-4DA6-98C1-AEFFB31B63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42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025-EE0C-42FA-B280-2BDFE1DD6601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52AF-2820-4308-A00F-640BF2EE2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8FB1-7F9E-4E64-897C-6A6FF8EFA2D3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5A6-E034-4B44-A042-725507905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17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1116-B0BB-4567-98B9-3B42F73DE11A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C0E9-6025-4142-BB4D-F1C0ACAF9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40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E192-2A6B-4027-8CC1-DC790D7555E4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0AED-9C8D-4BFA-B2A6-DAF7D141F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6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D44B-8E97-4072-A36C-5F12620944C2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A0C-719F-448B-98AA-F7EDB017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95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2886-F078-41C3-9450-675A299F5EBA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FD30-DE4C-41C0-A68D-6D648F07CC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7615-5272-45D2-AA35-E0D3111AB7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4994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FAFF-62FB-45B6-8133-9A50AC40CBCB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C63F-121C-48A7-962D-FF086E8D1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40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0C44-AAFF-434B-9CBC-E56E946CD2DC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38D7-01CC-44B6-8B62-7091245FE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46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AADFE-126A-4840-9FF4-C896367B2F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8063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E61FF5-18CE-4798-A207-AB6ADA051B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3778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9AB53-DC4B-465A-BFB7-26661490A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131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D943-164C-49AA-8B14-8718E8B7DA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26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3B4-18D1-4F0D-BA26-B49E8E8A89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76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9128-E87B-4929-8EEE-5CBDD08FA1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194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9DD6-DB0A-47C2-AB68-84AA31C8C8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20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FD824808-20FB-42D1-B7C3-FD6F9E6BC5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2A64A71-689F-4173-93CA-FCEFCE9F9D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07" r:id="rId12"/>
    <p:sldLayoutId id="2147484208" r:id="rId13"/>
    <p:sldLayoutId id="214748420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105" name="矩形 7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mtClean="0">
                <a:solidFill>
                  <a:srgbClr val="FFFFFF"/>
                </a:solidFill>
                <a:ea typeface="幼圆"/>
                <a:cs typeface="幼圆"/>
              </a:endParaRPr>
            </a:p>
          </p:txBody>
        </p:sp>
      </p:grpSp>
      <p:sp>
        <p:nvSpPr>
          <p:cNvPr id="4100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</a:t>
            </a:r>
          </a:p>
          <a:p>
            <a:pPr lvl="1"/>
            <a:r>
              <a:rPr lang="en-US" altLang="zh-CN" smtClean="0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FA786437-B475-419D-B1DB-91B9C7B71D38}" type="datetimeFigureOut">
              <a:rPr lang="zh-CN" altLang="en-US"/>
              <a:pPr>
                <a:defRPr/>
              </a:pPr>
              <a:t>2025/1/2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862EF283-2624-4675-8EC2-EC78C9563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33" r:id="rId12"/>
    <p:sldLayoutId id="2147484234" r:id="rId13"/>
    <p:sldLayoutId id="214748423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9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11183"/>
          <a:stretch/>
        </p:blipFill>
        <p:spPr>
          <a:xfrm>
            <a:off x="1828800" y="10784"/>
            <a:ext cx="9042400" cy="686378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>
          <a:xfrm>
            <a:off x="5638800" y="1544801"/>
            <a:ext cx="5524500" cy="798419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 t="78966" r="22610" b="7583"/>
          <a:stretch/>
        </p:blipFill>
        <p:spPr>
          <a:xfrm>
            <a:off x="0" y="999340"/>
            <a:ext cx="12050110" cy="3877460"/>
          </a:xfrm>
          <a:prstGeom prst="rect">
            <a:avLst/>
          </a:prstGeom>
        </p:spPr>
      </p:pic>
      <p:grpSp>
        <p:nvGrpSpPr>
          <p:cNvPr id="21" name="Google Shape;6126;p55">
            <a:extLst>
              <a:ext uri="{FF2B5EF4-FFF2-40B4-BE49-F238E27FC236}">
                <a16:creationId xmlns:a16="http://schemas.microsoft.com/office/drawing/2014/main" id="{0E771818-A141-455B-AB9C-BD33C03661BE}"/>
              </a:ext>
            </a:extLst>
          </p:cNvPr>
          <p:cNvGrpSpPr/>
          <p:nvPr/>
        </p:nvGrpSpPr>
        <p:grpSpPr>
          <a:xfrm>
            <a:off x="10287000" y="3200400"/>
            <a:ext cx="1577557" cy="1389112"/>
            <a:chOff x="1908099" y="3682271"/>
            <a:chExt cx="395296" cy="371966"/>
          </a:xfrm>
        </p:grpSpPr>
        <p:sp>
          <p:nvSpPr>
            <p:cNvPr id="22" name="Google Shape;6127;p55">
              <a:extLst>
                <a:ext uri="{FF2B5EF4-FFF2-40B4-BE49-F238E27FC236}">
                  <a16:creationId xmlns:a16="http://schemas.microsoft.com/office/drawing/2014/main" id="{49AF1630-761B-4873-A21C-1F12A3C6293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3" name="Google Shape;6128;p55">
              <a:extLst>
                <a:ext uri="{FF2B5EF4-FFF2-40B4-BE49-F238E27FC236}">
                  <a16:creationId xmlns:a16="http://schemas.microsoft.com/office/drawing/2014/main" id="{877147C6-1C94-4E65-922B-AD33A865CC6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4" name="Google Shape;6129;p55">
              <a:extLst>
                <a:ext uri="{FF2B5EF4-FFF2-40B4-BE49-F238E27FC236}">
                  <a16:creationId xmlns:a16="http://schemas.microsoft.com/office/drawing/2014/main" id="{689D379B-8AEE-4F55-93A3-BB4C97CE95A5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5" name="Google Shape;6130;p55">
              <a:extLst>
                <a:ext uri="{FF2B5EF4-FFF2-40B4-BE49-F238E27FC236}">
                  <a16:creationId xmlns:a16="http://schemas.microsoft.com/office/drawing/2014/main" id="{BB00D3C2-0936-4143-99A8-33637C05269A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6" name="Google Shape;6131;p55">
              <a:extLst>
                <a:ext uri="{FF2B5EF4-FFF2-40B4-BE49-F238E27FC236}">
                  <a16:creationId xmlns:a16="http://schemas.microsoft.com/office/drawing/2014/main" id="{9150C19D-2B80-4537-A1AE-3BDE04348712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7" name="Google Shape;6132;p55">
              <a:extLst>
                <a:ext uri="{FF2B5EF4-FFF2-40B4-BE49-F238E27FC236}">
                  <a16:creationId xmlns:a16="http://schemas.microsoft.com/office/drawing/2014/main" id="{EF51192E-4B6C-44A5-ADA2-A0824F7BD9C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8" name="Google Shape;6133;p55">
              <a:extLst>
                <a:ext uri="{FF2B5EF4-FFF2-40B4-BE49-F238E27FC236}">
                  <a16:creationId xmlns:a16="http://schemas.microsoft.com/office/drawing/2014/main" id="{AB88A70D-DEB3-4B1B-95BB-010E042F2BD1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</p:spTree>
    <p:extLst>
      <p:ext uri="{BB962C8B-B14F-4D97-AF65-F5344CB8AC3E}">
        <p14:creationId xmlns:p14="http://schemas.microsoft.com/office/powerpoint/2010/main" val="27149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90" b="3219"/>
          <a:stretch/>
        </p:blipFill>
        <p:spPr>
          <a:xfrm>
            <a:off x="87560" y="257502"/>
            <a:ext cx="11996708" cy="61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80117" y="2209800"/>
            <a:ext cx="9144000" cy="2097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00">
                    <a:alpha val="8509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0508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28600" y="359311"/>
            <a:ext cx="35060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5500" b="1" dirty="0" err="1" smtClean="0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Ôn</a:t>
            </a:r>
            <a:r>
              <a:rPr lang="en-GB" sz="5500" b="1" dirty="0" smtClean="0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 </a:t>
            </a:r>
            <a:r>
              <a:rPr lang="en-GB" sz="5500" b="1" dirty="0" err="1" smtClean="0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bài</a:t>
            </a:r>
            <a:r>
              <a:rPr lang="en-GB" sz="5500" b="1" dirty="0" smtClean="0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 </a:t>
            </a:r>
            <a:r>
              <a:rPr lang="en-GB" sz="5500" b="1" dirty="0" err="1" smtClean="0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cũ</a:t>
            </a:r>
            <a:r>
              <a:rPr lang="en-GB" sz="5500" b="1" dirty="0" smtClean="0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:</a:t>
            </a:r>
            <a:endParaRPr lang="en-US" sz="5500" b="1" dirty="0">
              <a:solidFill>
                <a:srgbClr val="FF0000"/>
              </a:solidFill>
              <a:latin typeface="Arial-SGK-TV" pitchFamily="2" charset="0"/>
              <a:ea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5" t="28026" r="70375" b="37720"/>
          <a:stretch/>
        </p:blipFill>
        <p:spPr bwMode="auto">
          <a:xfrm>
            <a:off x="3810000" y="533400"/>
            <a:ext cx="1929092" cy="52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28527" r="51132" b="61817"/>
          <a:stretch/>
        </p:blipFill>
        <p:spPr bwMode="auto">
          <a:xfrm>
            <a:off x="6119647" y="533400"/>
            <a:ext cx="548244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t="39686" r="51279" b="50985"/>
          <a:stretch/>
        </p:blipFill>
        <p:spPr bwMode="auto">
          <a:xfrm>
            <a:off x="6057740" y="2362199"/>
            <a:ext cx="5544348" cy="147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t="50473" r="51468" b="39469"/>
          <a:stretch/>
        </p:blipFill>
        <p:spPr bwMode="auto">
          <a:xfrm>
            <a:off x="6057740" y="4038600"/>
            <a:ext cx="554434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0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71600" y="1455175"/>
            <a:ext cx="9601200" cy="2254250"/>
          </a:xfrm>
          <a:prstGeom prst="rect">
            <a:avLst/>
          </a:prstGeom>
          <a:ln>
            <a:solidFill>
              <a:srgbClr val="C0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13: An 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vi-VN" sz="6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8" b="40000"/>
          <a:stretch/>
        </p:blipFill>
        <p:spPr>
          <a:xfrm>
            <a:off x="6121754" y="1481959"/>
            <a:ext cx="5991416" cy="4289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3" b="40001"/>
          <a:stretch/>
        </p:blipFill>
        <p:spPr>
          <a:xfrm>
            <a:off x="63064" y="1497725"/>
            <a:ext cx="6062866" cy="4298749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295400" y="152400"/>
            <a:ext cx="10668000" cy="9906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5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9D9AB3-7F81-4722-9683-64B76323C0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3" y="138378"/>
            <a:ext cx="676157" cy="6998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23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454401" y="1295401"/>
            <a:ext cx="327685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5500" b="1" dirty="0" err="1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Thư</a:t>
            </a:r>
            <a:r>
              <a:rPr lang="en-US" sz="5500" b="1" dirty="0">
                <a:latin typeface="Arial-SGK-TV" pitchFamily="2" charset="0"/>
                <a:ea typeface="Arial-SGK-TV" pitchFamily="2" charset="0"/>
                <a:cs typeface="Arial-SGK-TV" pitchFamily="2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giãn</a:t>
            </a:r>
            <a:r>
              <a:rPr lang="en-US" sz="5500" b="1" dirty="0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6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5363" r="49298" b="88659"/>
          <a:stretch/>
        </p:blipFill>
        <p:spPr>
          <a:xfrm>
            <a:off x="228600" y="94594"/>
            <a:ext cx="751490" cy="81980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19200" y="89337"/>
            <a:ext cx="10896600" cy="6858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1" t="64598" r="20076" b="6666"/>
          <a:stretch/>
        </p:blipFill>
        <p:spPr>
          <a:xfrm>
            <a:off x="1432034" y="838200"/>
            <a:ext cx="8702566" cy="566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6FDA4-1A89-49B9-A5BE-44A65FFA5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" y="1143000"/>
            <a:ext cx="1864855" cy="186485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6539B5-7AB2-46E8-83AA-C2007623AB17}"/>
              </a:ext>
            </a:extLst>
          </p:cNvPr>
          <p:cNvSpPr/>
          <p:nvPr/>
        </p:nvSpPr>
        <p:spPr>
          <a:xfrm>
            <a:off x="1905000" y="1600200"/>
            <a:ext cx="9608234" cy="3048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</a:rPr>
              <a:t>hảo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bốn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+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5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t="64916" r="54437" b="21034"/>
          <a:stretch/>
        </p:blipFill>
        <p:spPr>
          <a:xfrm>
            <a:off x="1198178" y="220717"/>
            <a:ext cx="8784021" cy="6392278"/>
          </a:xfrm>
          <a:prstGeom prst="rect">
            <a:avLst/>
          </a:prstGeom>
        </p:spPr>
      </p:pic>
      <p:grpSp>
        <p:nvGrpSpPr>
          <p:cNvPr id="5" name="Google Shape;6126;p55">
            <a:extLst>
              <a:ext uri="{FF2B5EF4-FFF2-40B4-BE49-F238E27FC236}">
                <a16:creationId xmlns:a16="http://schemas.microsoft.com/office/drawing/2014/main" id="{0E771818-A141-455B-AB9C-BD33C03661BE}"/>
              </a:ext>
            </a:extLst>
          </p:cNvPr>
          <p:cNvGrpSpPr/>
          <p:nvPr/>
        </p:nvGrpSpPr>
        <p:grpSpPr>
          <a:xfrm>
            <a:off x="7924800" y="4731566"/>
            <a:ext cx="1788305" cy="1617712"/>
            <a:chOff x="1908099" y="3682271"/>
            <a:chExt cx="395296" cy="371966"/>
          </a:xfrm>
        </p:grpSpPr>
        <p:sp>
          <p:nvSpPr>
            <p:cNvPr id="6" name="Google Shape;6127;p55">
              <a:extLst>
                <a:ext uri="{FF2B5EF4-FFF2-40B4-BE49-F238E27FC236}">
                  <a16:creationId xmlns:a16="http://schemas.microsoft.com/office/drawing/2014/main" id="{49AF1630-761B-4873-A21C-1F12A3C6293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" name="Google Shape;6128;p55">
              <a:extLst>
                <a:ext uri="{FF2B5EF4-FFF2-40B4-BE49-F238E27FC236}">
                  <a16:creationId xmlns:a16="http://schemas.microsoft.com/office/drawing/2014/main" id="{877147C6-1C94-4E65-922B-AD33A865CC6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" name="Google Shape;6129;p55">
              <a:extLst>
                <a:ext uri="{FF2B5EF4-FFF2-40B4-BE49-F238E27FC236}">
                  <a16:creationId xmlns:a16="http://schemas.microsoft.com/office/drawing/2014/main" id="{689D379B-8AEE-4F55-93A3-BB4C97CE95A5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9" name="Google Shape;6130;p55">
              <a:extLst>
                <a:ext uri="{FF2B5EF4-FFF2-40B4-BE49-F238E27FC236}">
                  <a16:creationId xmlns:a16="http://schemas.microsoft.com/office/drawing/2014/main" id="{BB00D3C2-0936-4143-99A8-33637C05269A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0" name="Google Shape;6131;p55">
              <a:extLst>
                <a:ext uri="{FF2B5EF4-FFF2-40B4-BE49-F238E27FC236}">
                  <a16:creationId xmlns:a16="http://schemas.microsoft.com/office/drawing/2014/main" id="{9150C19D-2B80-4537-A1AE-3BDE04348712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1" name="Google Shape;6132;p55">
              <a:extLst>
                <a:ext uri="{FF2B5EF4-FFF2-40B4-BE49-F238E27FC236}">
                  <a16:creationId xmlns:a16="http://schemas.microsoft.com/office/drawing/2014/main" id="{EF51192E-4B6C-44A5-ADA2-A0824F7BD9C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2" name="Google Shape;6133;p55">
              <a:extLst>
                <a:ext uri="{FF2B5EF4-FFF2-40B4-BE49-F238E27FC236}">
                  <a16:creationId xmlns:a16="http://schemas.microsoft.com/office/drawing/2014/main" id="{AB88A70D-DEB3-4B1B-95BB-010E042F2BD1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</p:spTree>
    <p:extLst>
      <p:ext uri="{BB962C8B-B14F-4D97-AF65-F5344CB8AC3E}">
        <p14:creationId xmlns:p14="http://schemas.microsoft.com/office/powerpoint/2010/main" val="27149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4" t="64598" r="21635" b="21034"/>
          <a:stretch/>
        </p:blipFill>
        <p:spPr>
          <a:xfrm>
            <a:off x="1143000" y="133352"/>
            <a:ext cx="9144000" cy="6572248"/>
          </a:xfrm>
          <a:prstGeom prst="rect">
            <a:avLst/>
          </a:prstGeom>
        </p:spPr>
      </p:pic>
      <p:grpSp>
        <p:nvGrpSpPr>
          <p:cNvPr id="13" name="Google Shape;6126;p55">
            <a:extLst>
              <a:ext uri="{FF2B5EF4-FFF2-40B4-BE49-F238E27FC236}">
                <a16:creationId xmlns:a16="http://schemas.microsoft.com/office/drawing/2014/main" id="{0E771818-A141-455B-AB9C-BD33C03661BE}"/>
              </a:ext>
            </a:extLst>
          </p:cNvPr>
          <p:cNvGrpSpPr/>
          <p:nvPr/>
        </p:nvGrpSpPr>
        <p:grpSpPr>
          <a:xfrm>
            <a:off x="8498695" y="5181600"/>
            <a:ext cx="1483505" cy="1315018"/>
            <a:chOff x="1908099" y="3682271"/>
            <a:chExt cx="395296" cy="371966"/>
          </a:xfrm>
        </p:grpSpPr>
        <p:sp>
          <p:nvSpPr>
            <p:cNvPr id="14" name="Google Shape;6127;p55">
              <a:extLst>
                <a:ext uri="{FF2B5EF4-FFF2-40B4-BE49-F238E27FC236}">
                  <a16:creationId xmlns:a16="http://schemas.microsoft.com/office/drawing/2014/main" id="{49AF1630-761B-4873-A21C-1F12A3C6293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5" name="Google Shape;6128;p55">
              <a:extLst>
                <a:ext uri="{FF2B5EF4-FFF2-40B4-BE49-F238E27FC236}">
                  <a16:creationId xmlns:a16="http://schemas.microsoft.com/office/drawing/2014/main" id="{877147C6-1C94-4E65-922B-AD33A865CC6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6" name="Google Shape;6129;p55">
              <a:extLst>
                <a:ext uri="{FF2B5EF4-FFF2-40B4-BE49-F238E27FC236}">
                  <a16:creationId xmlns:a16="http://schemas.microsoft.com/office/drawing/2014/main" id="{689D379B-8AEE-4F55-93A3-BB4C97CE95A5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7" name="Google Shape;6130;p55">
              <a:extLst>
                <a:ext uri="{FF2B5EF4-FFF2-40B4-BE49-F238E27FC236}">
                  <a16:creationId xmlns:a16="http://schemas.microsoft.com/office/drawing/2014/main" id="{BB00D3C2-0936-4143-99A8-33637C05269A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8" name="Google Shape;6131;p55">
              <a:extLst>
                <a:ext uri="{FF2B5EF4-FFF2-40B4-BE49-F238E27FC236}">
                  <a16:creationId xmlns:a16="http://schemas.microsoft.com/office/drawing/2014/main" id="{9150C19D-2B80-4537-A1AE-3BDE04348712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9" name="Google Shape;6132;p55">
              <a:extLst>
                <a:ext uri="{FF2B5EF4-FFF2-40B4-BE49-F238E27FC236}">
                  <a16:creationId xmlns:a16="http://schemas.microsoft.com/office/drawing/2014/main" id="{EF51192E-4B6C-44A5-ADA2-A0824F7BD9C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0" name="Google Shape;6133;p55">
              <a:extLst>
                <a:ext uri="{FF2B5EF4-FFF2-40B4-BE49-F238E27FC236}">
                  <a16:creationId xmlns:a16="http://schemas.microsoft.com/office/drawing/2014/main" id="{AB88A70D-DEB3-4B1B-95BB-010E042F2BD1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</p:spTree>
    <p:extLst>
      <p:ext uri="{BB962C8B-B14F-4D97-AF65-F5344CB8AC3E}">
        <p14:creationId xmlns:p14="http://schemas.microsoft.com/office/powerpoint/2010/main" val="18310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 - &amp;quot;Thứ sáu ngày 22 tháng 2 năm 2013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Thứ hai ngày 15 tháng 2 năm 2009&amp;quot;&quot;/&gt;&lt;property id=&quot;20307&quot; value=&quot;282&quot;/&gt;&lt;/object&gt;&lt;object type=&quot;3&quot; unique_id=&quot;10008&quot;&gt;&lt;property id=&quot;20148&quot; value=&quot;5&quot;/&gt;&lt;property id=&quot;20300&quot; value=&quot;Slide 5 - &amp;quot;&amp;#x0D;&amp;#x0A;Tập làm văn&amp;quot;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/object&gt;&lt;/object&gt;&lt;/database&gt;"/>
</p:tagLst>
</file>

<file path=ppt/theme/theme1.xml><?xml version="1.0" encoding="utf-8"?>
<a:theme xmlns:a="http://schemas.openxmlformats.org/drawingml/2006/main" name="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4.xml><?xml version="1.0" encoding="utf-8"?>
<a:theme xmlns:a="http://schemas.openxmlformats.org/drawingml/2006/main" name="1_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3002</TotalTime>
  <Words>112</Words>
  <Application>Microsoft Office PowerPoint</Application>
  <PresentationFormat>Widescreen</PresentationFormat>
  <Paragraphs>16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Arial-SGK-TV</vt:lpstr>
      <vt:lpstr>Microsoft YaHei</vt:lpstr>
      <vt:lpstr>幼圆</vt:lpstr>
      <vt:lpstr>Arial</vt:lpstr>
      <vt:lpstr>Arial Black</vt:lpstr>
      <vt:lpstr>Calibri</vt:lpstr>
      <vt:lpstr>Times New Roman</vt:lpstr>
      <vt:lpstr>Theme1</vt:lpstr>
      <vt:lpstr>A000120140530B01PPBG</vt:lpstr>
      <vt:lpstr>1_Theme1</vt:lpstr>
      <vt:lpstr>1_A000120140530B01PPBG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Windows User</cp:lastModifiedBy>
  <cp:revision>175</cp:revision>
  <dcterms:created xsi:type="dcterms:W3CDTF">2005-08-24T23:19:40Z</dcterms:created>
  <dcterms:modified xsi:type="dcterms:W3CDTF">2025-01-02T07:54:34Z</dcterms:modified>
</cp:coreProperties>
</file>