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637" r:id="rId3"/>
    <p:sldId id="285" r:id="rId4"/>
    <p:sldId id="2639" r:id="rId5"/>
    <p:sldId id="2636" r:id="rId6"/>
    <p:sldId id="258" r:id="rId7"/>
    <p:sldId id="2638" r:id="rId8"/>
    <p:sldId id="268" r:id="rId9"/>
    <p:sldId id="265" r:id="rId10"/>
    <p:sldId id="286" r:id="rId11"/>
    <p:sldId id="287" r:id="rId12"/>
    <p:sldId id="288" r:id="rId13"/>
    <p:sldId id="289" r:id="rId14"/>
    <p:sldId id="308" r:id="rId15"/>
    <p:sldId id="310" r:id="rId16"/>
    <p:sldId id="302" r:id="rId17"/>
    <p:sldId id="2633" r:id="rId18"/>
    <p:sldId id="2640" r:id="rId19"/>
    <p:sldId id="2635" r:id="rId20"/>
    <p:sldId id="2634" r:id="rId21"/>
    <p:sldId id="2632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7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6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11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3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xmlns="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05BD91-98E0-444D-894F-AD5C92E4D5EF}"/>
              </a:ext>
            </a:extLst>
          </p:cNvPr>
          <p:cNvSpPr txBox="1"/>
          <p:nvPr/>
        </p:nvSpPr>
        <p:spPr>
          <a:xfrm>
            <a:off x="5203536" y="2311612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7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79481" y="955433"/>
            <a:ext cx="3930884" cy="1479559"/>
            <a:chOff x="4179481" y="955433"/>
            <a:chExt cx="3930884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79481" y="1665551"/>
              <a:ext cx="39308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B8D0CC-5DE1-4EFB-95A7-8925670B0FA2}"/>
              </a:ext>
            </a:extLst>
          </p:cNvPr>
          <p:cNvSpPr txBox="1"/>
          <p:nvPr/>
        </p:nvSpPr>
        <p:spPr>
          <a:xfrm>
            <a:off x="2822575" y="2921168"/>
            <a:ext cx="10280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xmlns="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ây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ửa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5628747-1900-4695-AF0F-35724EEA326B}"/>
              </a:ext>
            </a:extLst>
          </p:cNvPr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xmlns="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xmlns="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xmlns="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xmlns="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xmlns="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xmlns="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xmlns="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xmlns="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xmlns="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xmlns="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xmlns="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xmlns="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xmlns="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xmlns="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xmlns="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xmlns="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xmlns="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xmlns="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xmlns="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Tìm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thêm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ngữ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chỉ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sự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vật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,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hoạt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động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có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tiếng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bắt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đầu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bằng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c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hoặc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k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9011" y="1435047"/>
            <a:ext cx="9873637" cy="3098721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aseline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aseline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cẩu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k: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kèn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2814" y="3916305"/>
            <a:ext cx="9894860" cy="1532334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-k: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kiễng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5940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xmlns="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650F97-2660-435D-A52C-DDD5CAA42F0D}"/>
              </a:ext>
            </a:extLst>
          </p:cNvPr>
          <p:cNvSpPr txBox="1"/>
          <p:nvPr/>
        </p:nvSpPr>
        <p:spPr>
          <a:xfrm>
            <a:off x="2194943" y="2562822"/>
            <a:ext cx="78213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 BẠN!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xmlns="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xmlns="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xmlns="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xmlns="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xmlns="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xmlns="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xmlns="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855" y="655782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473" y="1892990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3" y="2861577"/>
            <a:ext cx="4305280" cy="28649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3283062"/>
            <a:ext cx="377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855" y="655782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473" y="1892990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3283062"/>
            <a:ext cx="377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26" y="2477765"/>
            <a:ext cx="2539680" cy="40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xmlns="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6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9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c/k</a:t>
            </a:r>
          </a:p>
        </p:txBody>
      </p:sp>
    </p:spTree>
    <p:extLst>
      <p:ext uri="{BB962C8B-B14F-4D97-AF65-F5344CB8AC3E}">
        <p14:creationId xmlns:p14="http://schemas.microsoft.com/office/powerpoint/2010/main" val="5085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33B2EC-EE7A-4815-9492-788EA39F40E3}"/>
              </a:ext>
            </a:extLst>
          </p:cNvPr>
          <p:cNvSpPr txBox="1"/>
          <p:nvPr/>
        </p:nvSpPr>
        <p:spPr>
          <a:xfrm>
            <a:off x="1390650" y="2659559"/>
            <a:ext cx="13950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</a:t>
            </a: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endParaRPr lang="en-US" sz="3200" dirty="0" smtClean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Rung 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93424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 mát lưng </a:t>
            </a: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endParaRPr lang="en-US" sz="3200" dirty="0" smtClean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 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ngân ra </a:t>
            </a: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rả</a:t>
            </a:r>
            <a:endParaRPr lang="en-US" sz="3200" dirty="0" smtClean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 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trái sim </a:t>
            </a: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3200" dirty="0" smtClean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78303FB-F447-438F-95FF-10CF06BC276F}"/>
              </a:ext>
            </a:extLst>
          </p:cNvPr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4400" noProof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4400" noProof="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2AF2ED6-C3B1-41D4-A5C0-5A4344C95937}"/>
              </a:ext>
            </a:extLst>
          </p:cNvPr>
          <p:cNvSpPr txBox="1"/>
          <p:nvPr/>
        </p:nvSpPr>
        <p:spPr>
          <a:xfrm>
            <a:off x="2469261" y="291748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643</Words>
  <Application>Microsoft Office PowerPoint</Application>
  <PresentationFormat>Widescreen</PresentationFormat>
  <Paragraphs>131</Paragraphs>
  <Slides>22</Slides>
  <Notes>14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微软雅黑</vt:lpstr>
      <vt:lpstr>宋体</vt:lpstr>
      <vt:lpstr>Arial</vt:lpstr>
      <vt:lpstr>Arial-Rounded</vt:lpstr>
      <vt:lpstr>Calibri</vt:lpstr>
      <vt:lpstr>Cambria</vt:lpstr>
      <vt:lpstr>Coiny</vt:lpstr>
      <vt:lpstr>Gloria Hallelujah</vt:lpstr>
      <vt:lpstr>Times New Roman</vt:lpstr>
      <vt:lpstr>字魂105号-简雅黑</vt:lpstr>
      <vt:lpstr>字魂70号-灵悦黑体</vt:lpstr>
      <vt:lpstr>等线</vt:lpstr>
      <vt:lpstr>等线 Light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40</cp:revision>
  <dcterms:created xsi:type="dcterms:W3CDTF">2022-05-21T08:09:05Z</dcterms:created>
  <dcterms:modified xsi:type="dcterms:W3CDTF">2022-09-04T03:44:05Z</dcterms:modified>
</cp:coreProperties>
</file>