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1"/>
  </p:notesMasterIdLst>
  <p:sldIdLst>
    <p:sldId id="352" r:id="rId4"/>
    <p:sldId id="524"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25" r:id="rId25"/>
    <p:sldId id="518" r:id="rId26"/>
    <p:sldId id="520" r:id="rId27"/>
    <p:sldId id="497" r:id="rId28"/>
    <p:sldId id="519" r:id="rId29"/>
    <p:sldId id="33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p:scale>
          <a:sx n="66" d="100"/>
          <a:sy n="66" d="100"/>
        </p:scale>
        <p:origin x="687"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93370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5" name="页脚占位符 4">
            <a:extLst>
              <a:ext uri="{FF2B5EF4-FFF2-40B4-BE49-F238E27FC236}">
                <a16:creationId xmlns=""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5" name="页脚占位符 4">
            <a:extLst>
              <a:ext uri="{FF2B5EF4-FFF2-40B4-BE49-F238E27FC236}">
                <a16:creationId xmlns=""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5" name="页脚占位符 4">
            <a:extLst>
              <a:ext uri="{FF2B5EF4-FFF2-40B4-BE49-F238E27FC236}">
                <a16:creationId xmlns=""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5" name="页脚占位符 4">
            <a:extLst>
              <a:ext uri="{FF2B5EF4-FFF2-40B4-BE49-F238E27FC236}">
                <a16:creationId xmlns=""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 xmlns:a16="http://schemas.microsoft.com/office/drawing/2014/main"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5" name="页脚占位符 4">
            <a:extLst>
              <a:ext uri="{FF2B5EF4-FFF2-40B4-BE49-F238E27FC236}">
                <a16:creationId xmlns=""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6" name="页脚占位符 5">
            <a:extLst>
              <a:ext uri="{FF2B5EF4-FFF2-40B4-BE49-F238E27FC236}">
                <a16:creationId xmlns=""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8" name="页脚占位符 7">
            <a:extLst>
              <a:ext uri="{FF2B5EF4-FFF2-40B4-BE49-F238E27FC236}">
                <a16:creationId xmlns=""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4" name="页脚占位符 3">
            <a:extLst>
              <a:ext uri="{FF2B5EF4-FFF2-40B4-BE49-F238E27FC236}">
                <a16:creationId xmlns=""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6" name="页脚占位符 5">
            <a:extLst>
              <a:ext uri="{FF2B5EF4-FFF2-40B4-BE49-F238E27FC236}">
                <a16:creationId xmlns=""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2022/9/4</a:t>
            </a:fld>
            <a:endParaRPr lang="zh-CN" altLang="en-US"/>
          </a:p>
        </p:txBody>
      </p:sp>
      <p:sp>
        <p:nvSpPr>
          <p:cNvPr id="6" name="页脚占位符 5">
            <a:extLst>
              <a:ext uri="{FF2B5EF4-FFF2-40B4-BE49-F238E27FC236}">
                <a16:creationId xmlns=""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 xmlns:a16="http://schemas.microsoft.com/office/drawing/2014/main"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smtClean="0">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 xmlns:a16="http://schemas.microsoft.com/office/drawing/2014/main" id="{D68A5601-67AA-4646-B645-8355D0D3344C}"/>
                </a:ext>
              </a:extLst>
            </p:cNvPr>
            <p:cNvSpPr txBox="1"/>
            <p:nvPr/>
          </p:nvSpPr>
          <p:spPr>
            <a:xfrm>
              <a:off x="1260726" y="3977586"/>
              <a:ext cx="3101008"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ĐỌC NHÓM NHỎ</a:t>
              </a:r>
            </a:p>
          </p:txBody>
        </p:sp>
      </p:grpSp>
      <p:pic>
        <p:nvPicPr>
          <p:cNvPr id="10" name="Picture 9">
            <a:extLst>
              <a:ext uri="{FF2B5EF4-FFF2-40B4-BE49-F238E27FC236}">
                <a16:creationId xmlns=""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 xmlns:a16="http://schemas.microsoft.com/office/drawing/2014/main" id="{6C48FFED-49F9-4BBC-84B1-1198DB90F80A}"/>
              </a:ext>
            </a:extLst>
          </p:cNvPr>
          <p:cNvSpPr/>
          <p:nvPr/>
        </p:nvSpPr>
        <p:spPr>
          <a:xfrm>
            <a:off x="7089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1</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Tìm những chi tiết thể hiện niềm vui khi gặp lại nhau của Chi và Sơn?</a:t>
              </a:r>
            </a:p>
          </p:txBody>
        </p:sp>
      </p:grpSp>
      <p:sp>
        <p:nvSpPr>
          <p:cNvPr id="16" name="Rectangle 15">
            <a:extLst>
              <a:ext uri="{FF2B5EF4-FFF2-40B4-BE49-F238E27FC236}">
                <a16:creationId xmlns=""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smtClean="0">
                <a:solidFill>
                  <a:srgbClr val="00B050"/>
                </a:solidFill>
                <a:latin typeface="Times New Roman" panose="02020603050405020304" pitchFamily="18" charset="0"/>
                <a:cs typeface="Times New Roman" panose="02020603050405020304" pitchFamily="18" charset="0"/>
              </a:rPr>
              <a:t>Chủ</a:t>
            </a:r>
            <a:r>
              <a:rPr lang="en-US" sz="7200" b="1" dirty="0" smtClean="0">
                <a:solidFill>
                  <a:srgbClr val="00B050"/>
                </a:solidFill>
                <a:latin typeface="Times New Roman" panose="02020603050405020304" pitchFamily="18" charset="0"/>
                <a:cs typeface="Times New Roman" panose="02020603050405020304" pitchFamily="18" charset="0"/>
              </a:rPr>
              <a:t> </a:t>
            </a:r>
            <a:r>
              <a:rPr lang="en-US" sz="7200" b="1" dirty="0" err="1" smtClean="0">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 xmlns:a16="http://schemas.microsoft.com/office/drawing/2014/main" id="{42C22AAB-718F-4791-890E-4506954A8462}"/>
              </a:ext>
            </a:extLst>
          </p:cNvPr>
          <p:cNvSpPr/>
          <p:nvPr/>
        </p:nvSpPr>
        <p:spPr>
          <a:xfrm>
            <a:off x="387122" y="4286793"/>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
        <p:nvSpPr>
          <p:cNvPr id="2" name="TextBox 1"/>
          <p:cNvSpPr txBox="1"/>
          <p:nvPr/>
        </p:nvSpPr>
        <p:spPr>
          <a:xfrm>
            <a:off x="1051200" y="3708000"/>
            <a:ext cx="4370748" cy="461665"/>
          </a:xfrm>
          <a:prstGeom prst="rect">
            <a:avLst/>
          </a:prstGeom>
          <a:noFill/>
        </p:spPr>
        <p:txBody>
          <a:bodyPr wrap="none" rtlCol="0">
            <a:spAutoFit/>
          </a:bodyPr>
          <a:lstStyle/>
          <a:p>
            <a:r>
              <a:rPr lang="en-US" sz="2400" b="1" dirty="0" err="1" smtClean="0">
                <a:solidFill>
                  <a:schemeClr val="accent5">
                    <a:lumMod val="75000"/>
                  </a:schemeClr>
                </a:solidFill>
              </a:rPr>
              <a:t>Trải</a:t>
            </a:r>
            <a:r>
              <a:rPr lang="en-US" sz="2400" b="1" dirty="0" smtClean="0">
                <a:solidFill>
                  <a:schemeClr val="accent5">
                    <a:lumMod val="75000"/>
                  </a:schemeClr>
                </a:solidFill>
              </a:rPr>
              <a:t> </a:t>
            </a:r>
            <a:r>
              <a:rPr lang="en-US" sz="2400" b="1" dirty="0" err="1" smtClean="0">
                <a:solidFill>
                  <a:schemeClr val="accent5">
                    <a:lumMod val="75000"/>
                  </a:schemeClr>
                </a:solidFill>
              </a:rPr>
              <a:t>nghiệm</a:t>
            </a:r>
            <a:r>
              <a:rPr lang="en-US" sz="2400" b="1" dirty="0" smtClean="0">
                <a:solidFill>
                  <a:schemeClr val="accent5">
                    <a:lumMod val="75000"/>
                  </a:schemeClr>
                </a:solidFill>
              </a:rPr>
              <a:t> </a:t>
            </a:r>
            <a:r>
              <a:rPr lang="en-US" sz="2400" b="1" dirty="0" err="1" smtClean="0">
                <a:solidFill>
                  <a:schemeClr val="accent5">
                    <a:lumMod val="75000"/>
                  </a:schemeClr>
                </a:solidFill>
              </a:rPr>
              <a:t>mùa</a:t>
            </a:r>
            <a:r>
              <a:rPr lang="en-US" sz="2400" b="1" dirty="0" smtClean="0">
                <a:solidFill>
                  <a:schemeClr val="accent5">
                    <a:lumMod val="75000"/>
                  </a:schemeClr>
                </a:solidFill>
              </a:rPr>
              <a:t> </a:t>
            </a:r>
            <a:r>
              <a:rPr lang="en-US" sz="2400" b="1" dirty="0" err="1" smtClean="0">
                <a:solidFill>
                  <a:schemeClr val="accent5">
                    <a:lumMod val="75000"/>
                  </a:schemeClr>
                </a:solidFill>
              </a:rPr>
              <a:t>hè</a:t>
            </a:r>
            <a:r>
              <a:rPr lang="en-US" sz="2400" b="1" dirty="0" smtClean="0">
                <a:solidFill>
                  <a:schemeClr val="accent5">
                    <a:lumMod val="75000"/>
                  </a:schemeClr>
                </a:solidFill>
              </a:rPr>
              <a:t> </a:t>
            </a:r>
            <a:r>
              <a:rPr lang="en-US" sz="2400" b="1" dirty="0" err="1" smtClean="0">
                <a:solidFill>
                  <a:schemeClr val="accent5">
                    <a:lumMod val="75000"/>
                  </a:schemeClr>
                </a:solidFill>
              </a:rPr>
              <a:t>của</a:t>
            </a:r>
            <a:r>
              <a:rPr lang="en-US" sz="2400" b="1" dirty="0" smtClean="0">
                <a:solidFill>
                  <a:schemeClr val="accent5">
                    <a:lumMod val="75000"/>
                  </a:schemeClr>
                </a:solidFill>
              </a:rPr>
              <a:t> Chi:</a:t>
            </a:r>
            <a:endParaRPr lang="en-US" sz="2400" b="1" dirty="0">
              <a:solidFill>
                <a:schemeClr val="accent5">
                  <a:lumMod val="75000"/>
                </a:schemeClr>
              </a:solidFill>
            </a:endParaRP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065025" y="1597015"/>
            <a:ext cx="3038525" cy="5828932"/>
          </a:xfrm>
          <a:prstGeom prst="rect">
            <a:avLst/>
          </a:prstGeom>
        </p:spPr>
      </p:pic>
      <p:sp>
        <p:nvSpPr>
          <p:cNvPr id="10" name="Rounded Rectangular Callout 54">
            <a:extLst>
              <a:ext uri="{FF2B5EF4-FFF2-40B4-BE49-F238E27FC236}">
                <a16:creationId xmlns=""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graphicFrame>
        <p:nvGraphicFramePr>
          <p:cNvPr id="3" name="Table 2"/>
          <p:cNvGraphicFramePr>
            <a:graphicFrameLocks noGrp="1"/>
          </p:cNvGraphicFramePr>
          <p:nvPr>
            <p:extLst>
              <p:ext uri="{D42A27DB-BD31-4B8C-83A1-F6EECF244321}">
                <p14:modId xmlns:p14="http://schemas.microsoft.com/office/powerpoint/2010/main" val="3135166601"/>
              </p:ext>
            </p:extLst>
          </p:nvPr>
        </p:nvGraphicFramePr>
        <p:xfrm>
          <a:off x="878090" y="3831182"/>
          <a:ext cx="8006710" cy="1752600"/>
        </p:xfrm>
        <a:graphic>
          <a:graphicData uri="http://schemas.openxmlformats.org/drawingml/2006/table">
            <a:tbl>
              <a:tblPr firstRow="1" firstCol="1" bandRow="1">
                <a:tableStyleId>{5C22544A-7EE6-4342-B048-85BDC9FD1C3A}</a:tableStyleId>
              </a:tblPr>
              <a:tblGrid>
                <a:gridCol w="1494390"/>
                <a:gridCol w="3843417"/>
                <a:gridCol w="2668903"/>
              </a:tblGrid>
              <a:tr h="0">
                <a:tc>
                  <a:txBody>
                    <a:bodyPr/>
                    <a:lstStyle/>
                    <a:p>
                      <a:pPr marL="0" marR="0" algn="just">
                        <a:lnSpc>
                          <a:spcPct val="115000"/>
                        </a:lnSpc>
                        <a:spcBef>
                          <a:spcPts val="0"/>
                        </a:spcBef>
                        <a:spcAft>
                          <a:spcPts val="0"/>
                        </a:spcAft>
                      </a:pPr>
                      <a:r>
                        <a:rPr lang="en-US" sz="20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a:effectLst/>
                        </a:rPr>
                        <a:t>Kì nghỉ hè của Sơn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dirty="0" err="1">
                          <a:effectLst/>
                        </a:rPr>
                        <a:t>Kì</a:t>
                      </a:r>
                      <a:r>
                        <a:rPr lang="en-US" sz="2000" dirty="0">
                          <a:effectLst/>
                        </a:rPr>
                        <a:t> </a:t>
                      </a:r>
                      <a:r>
                        <a:rPr lang="en-US" sz="2000" dirty="0" err="1">
                          <a:effectLst/>
                        </a:rPr>
                        <a:t>nghỉ</a:t>
                      </a:r>
                      <a:r>
                        <a:rPr lang="en-US" sz="2000" dirty="0">
                          <a:effectLst/>
                        </a:rPr>
                        <a:t> </a:t>
                      </a:r>
                      <a:r>
                        <a:rPr lang="en-US" sz="2000" dirty="0" err="1">
                          <a:effectLst/>
                        </a:rPr>
                        <a:t>hè</a:t>
                      </a:r>
                      <a:r>
                        <a:rPr lang="en-US" sz="2000" dirty="0">
                          <a:effectLst/>
                        </a:rPr>
                        <a:t> </a:t>
                      </a:r>
                      <a:r>
                        <a:rPr lang="en-US" sz="2000" dirty="0" err="1">
                          <a:effectLst/>
                        </a:rPr>
                        <a:t>của</a:t>
                      </a:r>
                      <a:r>
                        <a:rPr lang="en-US" sz="2000" dirty="0">
                          <a:effectLst/>
                        </a:rPr>
                        <a:t> Chi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just">
                        <a:lnSpc>
                          <a:spcPct val="115000"/>
                        </a:lnSpc>
                        <a:spcBef>
                          <a:spcPts val="0"/>
                        </a:spcBef>
                        <a:spcAft>
                          <a:spcPts val="0"/>
                        </a:spcAft>
                      </a:pPr>
                      <a:r>
                        <a:rPr lang="en-US" sz="2000">
                          <a:effectLst/>
                        </a:rPr>
                        <a:t>Địa điểm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a:effectLst/>
                        </a:rPr>
                        <a:t>- Ở quê</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a:effectLst/>
                        </a:rPr>
                        <a:t>- Ở nhà</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gn="just">
                        <a:lnSpc>
                          <a:spcPct val="115000"/>
                        </a:lnSpc>
                        <a:spcBef>
                          <a:spcPts val="0"/>
                        </a:spcBef>
                        <a:spcAft>
                          <a:spcPts val="0"/>
                        </a:spcAft>
                      </a:pPr>
                      <a:r>
                        <a:rPr lang="en-US" sz="2000">
                          <a:effectLst/>
                        </a:rPr>
                        <a:t>Hoạt động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a:effectLst/>
                        </a:rPr>
                        <a:t>- Theo ông bà đi trồng rau, câu cá</a:t>
                      </a:r>
                      <a:endParaRPr lang="en-US" sz="1600">
                        <a:effectLst/>
                      </a:endParaRPr>
                    </a:p>
                    <a:p>
                      <a:pPr marL="0" marR="0" algn="just">
                        <a:lnSpc>
                          <a:spcPct val="115000"/>
                        </a:lnSpc>
                        <a:spcBef>
                          <a:spcPts val="0"/>
                        </a:spcBef>
                        <a:spcAft>
                          <a:spcPts val="0"/>
                        </a:spcAft>
                      </a:pPr>
                      <a:r>
                        <a:rPr lang="en-US" sz="2000">
                          <a:effectLst/>
                        </a:rPr>
                        <a:t>- Cùng bạn thả diều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marR="0" indent="-342900" algn="just">
                        <a:lnSpc>
                          <a:spcPct val="115000"/>
                        </a:lnSpc>
                        <a:spcBef>
                          <a:spcPts val="0"/>
                        </a:spcBef>
                        <a:spcAft>
                          <a:spcPts val="0"/>
                        </a:spcAft>
                        <a:buFontTx/>
                        <a:buChar char="-"/>
                      </a:pPr>
                      <a:r>
                        <a:rPr lang="en-US" sz="2000" dirty="0" err="1" smtClean="0">
                          <a:effectLst/>
                        </a:rPr>
                        <a:t>Tập</a:t>
                      </a:r>
                      <a:r>
                        <a:rPr lang="en-US" sz="2000" dirty="0" smtClean="0">
                          <a:effectLst/>
                        </a:rPr>
                        <a:t> </a:t>
                      </a:r>
                      <a:r>
                        <a:rPr lang="en-US" sz="2000" dirty="0" err="1">
                          <a:effectLst/>
                        </a:rPr>
                        <a:t>xe</a:t>
                      </a:r>
                      <a:r>
                        <a:rPr lang="en-US" sz="2000" dirty="0">
                          <a:effectLst/>
                        </a:rPr>
                        <a:t> </a:t>
                      </a:r>
                      <a:r>
                        <a:rPr lang="en-US" sz="2000" dirty="0" err="1">
                          <a:effectLst/>
                        </a:rPr>
                        <a:t>đạp</a:t>
                      </a:r>
                      <a:r>
                        <a:rPr lang="en-US" sz="2000" dirty="0">
                          <a:effectLst/>
                        </a:rPr>
                        <a:t> </a:t>
                      </a:r>
                      <a:r>
                        <a:rPr lang="en-US" sz="2000" dirty="0" err="1">
                          <a:effectLst/>
                        </a:rPr>
                        <a:t>cùng</a:t>
                      </a:r>
                      <a:r>
                        <a:rPr lang="en-US" sz="2000" dirty="0">
                          <a:effectLst/>
                        </a:rPr>
                        <a:t> </a:t>
                      </a:r>
                      <a:r>
                        <a:rPr lang="en-US" sz="2000" dirty="0" err="1" smtClean="0">
                          <a:effectLst/>
                        </a:rPr>
                        <a:t>bố</a:t>
                      </a:r>
                      <a:endParaRPr lang="en-US" sz="1600" dirty="0">
                        <a:effectLst/>
                      </a:endParaRPr>
                    </a:p>
                    <a:p>
                      <a:pPr marL="0" marR="0" algn="just">
                        <a:lnSpc>
                          <a:spcPct val="115000"/>
                        </a:lnSpc>
                        <a:spcBef>
                          <a:spcPts val="0"/>
                        </a:spcBef>
                        <a:spcAft>
                          <a:spcPts val="0"/>
                        </a:spcAft>
                      </a:pPr>
                      <a:r>
                        <a:rPr lang="en-US" sz="2000" dirty="0">
                          <a:effectLst/>
                        </a:rPr>
                        <a:t>- </a:t>
                      </a:r>
                      <a:r>
                        <a:rPr lang="en-US" sz="2000" dirty="0" err="1">
                          <a:effectLst/>
                        </a:rPr>
                        <a:t>Đạp</a:t>
                      </a:r>
                      <a:r>
                        <a:rPr lang="en-US" sz="2000" dirty="0">
                          <a:effectLst/>
                        </a:rPr>
                        <a:t> </a:t>
                      </a:r>
                      <a:r>
                        <a:rPr lang="en-US" sz="2000" dirty="0" err="1">
                          <a:effectLst/>
                        </a:rPr>
                        <a:t>xe</a:t>
                      </a:r>
                      <a:r>
                        <a:rPr lang="en-US" sz="2000" dirty="0">
                          <a:effectLst/>
                        </a:rPr>
                        <a:t> </a:t>
                      </a:r>
                      <a:r>
                        <a:rPr lang="en-US" sz="2000" dirty="0" err="1">
                          <a:effectLst/>
                        </a:rPr>
                        <a:t>đi</a:t>
                      </a:r>
                      <a:r>
                        <a:rPr lang="en-US" sz="2000" dirty="0">
                          <a:effectLst/>
                        </a:rPr>
                        <a:t> </a:t>
                      </a:r>
                      <a:r>
                        <a:rPr lang="en-US" sz="2000" dirty="0" err="1">
                          <a:effectLst/>
                        </a:rPr>
                        <a:t>khắp</a:t>
                      </a:r>
                      <a:r>
                        <a:rPr lang="en-US" sz="2000" dirty="0">
                          <a:effectLst/>
                        </a:rPr>
                        <a:t> </a:t>
                      </a:r>
                      <a:r>
                        <a:rPr lang="en-US" sz="2000" dirty="0" err="1">
                          <a:effectLst/>
                        </a:rPr>
                        <a:t>nơi</a:t>
                      </a:r>
                      <a:r>
                        <a:rPr lang="en-US" sz="20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6636737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p15:prstTrans prst="pageCurlDoub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 xmlns:a16="http://schemas.microsoft.com/office/drawing/2014/main" id="{A50D1AFD-6C39-4114-8068-6EDDBC79778D}"/>
              </a:ext>
            </a:extLst>
          </p:cNvPr>
          <p:cNvSpPr txBox="1"/>
          <p:nvPr/>
        </p:nvSpPr>
        <p:spPr>
          <a:xfrm>
            <a:off x="704850" y="2384176"/>
            <a:ext cx="10258425" cy="3477875"/>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400" b="1" kern="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đáng</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hoặc</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phố</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nông</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a:t>
            </a:r>
            <a:r>
              <a:rPr kumimoji="0" lang="en-US" sz="4400" b="1" i="0" u="none" strike="noStrike" kern="0" cap="none" spc="0" normalizeH="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 xmlns:a16="http://schemas.microsoft.com/office/drawing/2014/main" id="{8C9E6461-7FB9-4F23-9C9B-2C20B11B1FE8}"/>
              </a:ext>
            </a:extLst>
          </p:cNvPr>
          <p:cNvSpPr txBox="1"/>
          <p:nvPr/>
        </p:nvSpPr>
        <p:spPr>
          <a:xfrm>
            <a:off x="2461726" y="1053654"/>
            <a:ext cx="746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Thứ</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hai</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ngày</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5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tháng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9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năm</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2022</a:t>
            </a:r>
          </a:p>
        </p:txBody>
      </p:sp>
      <p:sp>
        <p:nvSpPr>
          <p:cNvPr id="16" name="TextBox 15">
            <a:extLst>
              <a:ext uri="{FF2B5EF4-FFF2-40B4-BE49-F238E27FC236}">
                <a16:creationId xmlns=""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CF6B203D-A5CB-4F9F-AADA-780DC0B6D0BC}"/>
              </a:ext>
            </a:extLst>
          </p:cNvPr>
          <p:cNvSpPr txBox="1"/>
          <p:nvPr/>
        </p:nvSpPr>
        <p:spPr>
          <a:xfrm>
            <a:off x="4721290" y="1716833"/>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ACBC7D54-4158-498E-9860-805B267A267B}"/>
              </a:ext>
            </a:extLst>
          </p:cNvPr>
          <p:cNvPicPr>
            <a:picLocks noChangeAspect="1"/>
          </p:cNvPicPr>
          <p:nvPr/>
        </p:nvPicPr>
        <p:blipFill>
          <a:blip r:embed="rId3"/>
          <a:stretch>
            <a:fillRect/>
          </a:stretch>
        </p:blipFill>
        <p:spPr>
          <a:xfrm>
            <a:off x="8339784" y="3378107"/>
            <a:ext cx="3884294" cy="2924578"/>
          </a:xfrm>
          <a:prstGeom prst="rect">
            <a:avLst/>
          </a:prstGeom>
          <a:ln>
            <a:noFill/>
          </a:ln>
          <a:effectLst>
            <a:softEdge rad="112500"/>
          </a:effectLst>
        </p:spPr>
      </p:pic>
      <p:sp>
        <p:nvSpPr>
          <p:cNvPr id="9" name="TextBox 8">
            <a:extLst>
              <a:ext uri="{FF2B5EF4-FFF2-40B4-BE49-F238E27FC236}">
                <a16:creationId xmlns=""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 xmlns:a16="http://schemas.microsoft.com/office/drawing/2014/main" id="{EAFDAE7C-371E-42B5-8570-35253C451E06}"/>
              </a:ext>
            </a:extLst>
          </p:cNvPr>
          <p:cNvSpPr/>
          <p:nvPr/>
        </p:nvSpPr>
        <p:spPr>
          <a:xfrm>
            <a:off x="114300" y="1298764"/>
            <a:ext cx="12077700" cy="957477"/>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 xmlns:a16="http://schemas.microsoft.com/office/drawing/2014/main" id="{3EA3B56C-2730-4DBF-9BCC-627FC17D9090}"/>
              </a:ext>
            </a:extLst>
          </p:cNvPr>
          <p:cNvSpPr/>
          <p:nvPr/>
        </p:nvSpPr>
        <p:spPr>
          <a:xfrm>
            <a:off x="114300" y="2256242"/>
            <a:ext cx="12077700" cy="940604"/>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 xmlns:a16="http://schemas.microsoft.com/office/drawing/2014/main" id="{84DCB935-6625-40F8-8059-1CAED82D1699}"/>
              </a:ext>
            </a:extLst>
          </p:cNvPr>
          <p:cNvSpPr/>
          <p:nvPr/>
        </p:nvSpPr>
        <p:spPr>
          <a:xfrm>
            <a:off x="-34277" y="2160031"/>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 xmlns:a16="http://schemas.microsoft.com/office/drawing/2014/main" id="{66B7A250-AAD2-4ABF-9804-CADFCC5A2A0C}"/>
              </a:ext>
            </a:extLst>
          </p:cNvPr>
          <p:cNvSpPr/>
          <p:nvPr/>
        </p:nvSpPr>
        <p:spPr>
          <a:xfrm>
            <a:off x="114300" y="3204603"/>
            <a:ext cx="12106275" cy="2077158"/>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 xmlns:a16="http://schemas.microsoft.com/office/drawing/2014/main" id="{C1B90CFA-412D-4096-9296-554629E7923A}"/>
              </a:ext>
            </a:extLst>
          </p:cNvPr>
          <p:cNvSpPr/>
          <p:nvPr/>
        </p:nvSpPr>
        <p:spPr>
          <a:xfrm>
            <a:off x="-34277" y="3101380"/>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Rounded Rectangle 23">
            <a:extLst>
              <a:ext uri="{FF2B5EF4-FFF2-40B4-BE49-F238E27FC236}">
                <a16:creationId xmlns="" xmlns:a16="http://schemas.microsoft.com/office/drawing/2014/main" id="{66B7A250-AAD2-4ABF-9804-CADFCC5A2A0C}"/>
              </a:ext>
            </a:extLst>
          </p:cNvPr>
          <p:cNvSpPr/>
          <p:nvPr/>
        </p:nvSpPr>
        <p:spPr>
          <a:xfrm>
            <a:off x="82222" y="5289519"/>
            <a:ext cx="12106275" cy="1117460"/>
          </a:xfrm>
          <a:prstGeom prst="roundRect">
            <a:avLst/>
          </a:prstGeom>
          <a:noFill/>
          <a:ln w="38100">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ln>
                <a:solidFill>
                  <a:srgbClr val="FF0000"/>
                </a:solidFill>
              </a:ln>
              <a:solidFill>
                <a:srgbClr val="00B050"/>
              </a:solidFill>
            </a:endParaRPr>
          </a:p>
        </p:txBody>
      </p:sp>
      <p:sp>
        <p:nvSpPr>
          <p:cNvPr id="16" name="Teardrop 15">
            <a:extLst>
              <a:ext uri="{FF2B5EF4-FFF2-40B4-BE49-F238E27FC236}">
                <a16:creationId xmlns="" xmlns:a16="http://schemas.microsoft.com/office/drawing/2014/main" id="{C1B90CFA-412D-4096-9296-554629E7923A}"/>
              </a:ext>
            </a:extLst>
          </p:cNvPr>
          <p:cNvSpPr/>
          <p:nvPr/>
        </p:nvSpPr>
        <p:spPr>
          <a:xfrm>
            <a:off x="-52883" y="5100218"/>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
                            </p:stCondLst>
                            <p:childTnLst>
                              <p:par>
                                <p:cTn id="54" presetID="53" presetClass="entr" presetSubtype="52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anim calcmode="lin" valueType="num">
                                      <p:cBhvr>
                                        <p:cTn id="59" dur="500" fill="hold"/>
                                        <p:tgtEl>
                                          <p:spTgt spid="16"/>
                                        </p:tgtEl>
                                        <p:attrNameLst>
                                          <p:attrName>ppt_x</p:attrName>
                                        </p:attrNameLst>
                                      </p:cBhvr>
                                      <p:tavLst>
                                        <p:tav tm="0">
                                          <p:val>
                                            <p:fltVal val="0.5"/>
                                          </p:val>
                                        </p:tav>
                                        <p:tav tm="100000">
                                          <p:val>
                                            <p:strVal val="#ppt_x"/>
                                          </p:val>
                                        </p:tav>
                                      </p:tavLst>
                                    </p:anim>
                                    <p:anim calcmode="lin" valueType="num">
                                      <p:cBhvr>
                                        <p:cTn id="60"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endPar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 xmlns:a16="http://schemas.microsoft.com/office/drawing/2014/main" id="{C656946E-C195-4ED7-BBB3-1C16363908D4}"/>
              </a:ext>
            </a:extLst>
          </p:cNvPr>
          <p:cNvCxnSpPr/>
          <p:nvPr/>
        </p:nvCxnSpPr>
        <p:spPr>
          <a:xfrm flipH="1">
            <a:off x="6939218"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 xmlns:a16="http://schemas.microsoft.com/office/drawing/2014/main" id="{C656946E-C195-4ED7-BBB3-1C16363908D4}"/>
              </a:ext>
            </a:extLst>
          </p:cNvPr>
          <p:cNvCxnSpPr/>
          <p:nvPr/>
        </p:nvCxnSpPr>
        <p:spPr>
          <a:xfrm flipH="1">
            <a:off x="8564283"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C656946E-C195-4ED7-BBB3-1C16363908D4}"/>
              </a:ext>
            </a:extLst>
          </p:cNvPr>
          <p:cNvCxnSpPr/>
          <p:nvPr/>
        </p:nvCxnSpPr>
        <p:spPr>
          <a:xfrm flipH="1">
            <a:off x="3706454"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C656946E-C195-4ED7-BBB3-1C16363908D4}"/>
              </a:ext>
            </a:extLst>
          </p:cNvPr>
          <p:cNvCxnSpPr/>
          <p:nvPr/>
        </p:nvCxnSpPr>
        <p:spPr>
          <a:xfrm flipH="1">
            <a:off x="8277652"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C656946E-C195-4ED7-BBB3-1C16363908D4}"/>
              </a:ext>
            </a:extLst>
          </p:cNvPr>
          <p:cNvCxnSpPr/>
          <p:nvPr/>
        </p:nvCxnSpPr>
        <p:spPr>
          <a:xfrm flipH="1">
            <a:off x="9686751"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C656946E-C195-4ED7-BBB3-1C16363908D4}"/>
              </a:ext>
            </a:extLst>
          </p:cNvPr>
          <p:cNvCxnSpPr/>
          <p:nvPr/>
        </p:nvCxnSpPr>
        <p:spPr>
          <a:xfrm flipH="1">
            <a:off x="6655407" y="36219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2420</Words>
  <Application>Microsoft Office PowerPoint</Application>
  <PresentationFormat>Widescreen</PresentationFormat>
  <Paragraphs>200</Paragraphs>
  <Slides>27</Slides>
  <Notes>26</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27</vt:i4>
      </vt:variant>
    </vt:vector>
  </HeadingPairs>
  <TitlesOfParts>
    <vt:vector size="42" baseType="lpstr">
      <vt:lpstr>Microsoft YaHei</vt:lpstr>
      <vt:lpstr>Arial</vt:lpstr>
      <vt:lpstr>Arial-Rounded</vt:lpstr>
      <vt:lpstr>Calibri</vt:lpstr>
      <vt:lpstr>Coiny</vt:lpstr>
      <vt:lpstr>iCiel Cadena</vt:lpstr>
      <vt:lpstr>inpin heiti</vt:lpstr>
      <vt:lpstr>Times New Roman</vt:lpstr>
      <vt:lpstr>UTM Cookies</vt:lpstr>
      <vt:lpstr>Wingdings</vt:lpstr>
      <vt:lpstr>华康方圆体W7</vt:lpstr>
      <vt:lpstr>等线</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67</cp:revision>
  <dcterms:created xsi:type="dcterms:W3CDTF">2022-04-20T14:22:21Z</dcterms:created>
  <dcterms:modified xsi:type="dcterms:W3CDTF">2022-09-04T03:30:27Z</dcterms:modified>
</cp:coreProperties>
</file>