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9"/>
  </p:notesMasterIdLst>
  <p:sldIdLst>
    <p:sldId id="285" r:id="rId3"/>
    <p:sldId id="264" r:id="rId4"/>
    <p:sldId id="286" r:id="rId5"/>
    <p:sldId id="295" r:id="rId6"/>
    <p:sldId id="272" r:id="rId7"/>
    <p:sldId id="30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ọc anh đoàn" userId="b0d8f51466c9e32b" providerId="LiveId" clId="{EC296BE2-3AEE-4B99-9D92-37673CA4ECD6}"/>
    <pc:docChg chg="modSld">
      <pc:chgData name="ngọc anh đoàn" userId="b0d8f51466c9e32b" providerId="LiveId" clId="{EC296BE2-3AEE-4B99-9D92-37673CA4ECD6}" dt="2022-07-28T01:14:46.511" v="9"/>
      <pc:docMkLst>
        <pc:docMk/>
      </pc:docMkLst>
      <pc:sldChg chg="modAnim">
        <pc:chgData name="ngọc anh đoàn" userId="b0d8f51466c9e32b" providerId="LiveId" clId="{EC296BE2-3AEE-4B99-9D92-37673CA4ECD6}" dt="2022-07-28T01:14:46.511" v="9"/>
        <pc:sldMkLst>
          <pc:docMk/>
          <pc:sldMk cId="3540247809" sldId="285"/>
        </pc:sldMkLst>
      </pc:sldChg>
      <pc:sldChg chg="modTransition">
        <pc:chgData name="ngọc anh đoàn" userId="b0d8f51466c9e32b" providerId="LiveId" clId="{EC296BE2-3AEE-4B99-9D92-37673CA4ECD6}" dt="2022-07-28T01:13:36.187" v="0"/>
        <pc:sldMkLst>
          <pc:docMk/>
          <pc:sldMk cId="238898898" sldId="30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4A5B-24AA-476F-907E-DD292D787E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644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4A5B-24AA-476F-907E-DD292D787E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620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4A5B-24AA-476F-907E-DD292D787E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501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AC173A-3DA8-4893-B28A-1E15F55C330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6150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4A5B-24AA-476F-907E-DD292D787E7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230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432CAF-49F6-421F-9490-E47DD0DF80A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8292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936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229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727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6254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9504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058" y="265374"/>
            <a:ext cx="10515600" cy="466148"/>
          </a:xfrm>
        </p:spPr>
        <p:txBody>
          <a:bodyPr>
            <a:normAutofit/>
          </a:bodyPr>
          <a:lstStyle>
            <a:lvl1pPr marL="457200" indent="-457200">
              <a:buFont typeface="Wingdings" panose="05000000000000000000" pitchFamily="2" charset="2"/>
              <a:buChar char="ü"/>
              <a:defRPr sz="3200" b="1">
                <a:solidFill>
                  <a:srgbClr val="77B878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020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433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276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550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751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8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584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6584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/>
              </a:p>
            </p:txBody>
          </p:sp>
        </p:grpSp>
      </p:grpSp>
      <p:sp>
        <p:nvSpPr>
          <p:cNvPr id="31" name="Flowchart: Off-page Connector 30"/>
          <p:cNvSpPr/>
          <p:nvPr userDrawn="1"/>
        </p:nvSpPr>
        <p:spPr>
          <a:xfrm>
            <a:off x="11496242" y="317598"/>
            <a:ext cx="384047" cy="314532"/>
          </a:xfrm>
          <a:prstGeom prst="flowChartOffpageConnector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9494" y="263969"/>
            <a:ext cx="610241" cy="366183"/>
          </a:xfrm>
          <a:prstGeom prst="rect">
            <a:avLst/>
          </a:prstGeom>
        </p:spPr>
        <p:txBody>
          <a:bodyPr anchor="ctr"/>
          <a:lstStyle>
            <a:lvl1pPr algn="ctr">
              <a:defRPr sz="1333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97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931185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16662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73662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80668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65839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37024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54403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.jp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1"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6401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92" r:id="rId19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microsoft.com/office/2007/relationships/hdphoto" Target="../media/hdphoto7.wdp"/><Relationship Id="rId1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microsoft.com/office/2007/relationships/hdphoto" Target="../media/hdphoto4.wdp"/><Relationship Id="rId12" Type="http://schemas.openxmlformats.org/officeDocument/2006/relationships/image" Target="../media/image10.png"/><Relationship Id="rId17" Type="http://schemas.microsoft.com/office/2007/relationships/hdphoto" Target="../media/hdphoto9.wdp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png"/><Relationship Id="rId11" Type="http://schemas.microsoft.com/office/2007/relationships/hdphoto" Target="../media/hdphoto6.wdp"/><Relationship Id="rId5" Type="http://schemas.microsoft.com/office/2007/relationships/hdphoto" Target="../media/hdphoto3.wdp"/><Relationship Id="rId15" Type="http://schemas.microsoft.com/office/2007/relationships/hdphoto" Target="../media/hdphoto8.wdp"/><Relationship Id="rId10" Type="http://schemas.openxmlformats.org/officeDocument/2006/relationships/image" Target="../media/image9.png"/><Relationship Id="rId19" Type="http://schemas.microsoft.com/office/2007/relationships/hdphoto" Target="../media/hdphoto10.wdp"/><Relationship Id="rId4" Type="http://schemas.openxmlformats.org/officeDocument/2006/relationships/image" Target="../media/image6.png"/><Relationship Id="rId9" Type="http://schemas.microsoft.com/office/2007/relationships/hdphoto" Target="../media/hdphoto5.wdp"/><Relationship Id="rId1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67" descr="C:\Users\TUAN\Downloads\Luyện tập 1.png">
            <a:extLst>
              <a:ext uri="{FF2B5EF4-FFF2-40B4-BE49-F238E27FC236}">
                <a16:creationId xmlns:a16="http://schemas.microsoft.com/office/drawing/2014/main" id="{404F469C-4E8B-5516-0E85-2408BA723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69" name="Oval 68">
            <a:extLst>
              <a:ext uri="{FF2B5EF4-FFF2-40B4-BE49-F238E27FC236}">
                <a16:creationId xmlns:a16="http://schemas.microsoft.com/office/drawing/2014/main" id="{0CE1CD51-EAA8-90C1-1E0C-384061E414B5}"/>
              </a:ext>
            </a:extLst>
          </p:cNvPr>
          <p:cNvSpPr/>
          <p:nvPr/>
        </p:nvSpPr>
        <p:spPr>
          <a:xfrm>
            <a:off x="358141" y="1117287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B3010FE-22E4-C264-E466-ED61F35AA671}"/>
              </a:ext>
            </a:extLst>
          </p:cNvPr>
          <p:cNvSpPr txBox="1"/>
          <p:nvPr/>
        </p:nvSpPr>
        <p:spPr>
          <a:xfrm>
            <a:off x="3617686" y="453650"/>
            <a:ext cx="466344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/>
                <a:solidFill>
                  <a:srgbClr val="6D9E38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Ôn tập về đo lường</a:t>
            </a: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BC0CCDCA-48BB-E90B-A99B-A8DB72E2A692}"/>
              </a:ext>
            </a:extLst>
          </p:cNvPr>
          <p:cNvSpPr/>
          <p:nvPr/>
        </p:nvSpPr>
        <p:spPr>
          <a:xfrm>
            <a:off x="973002" y="1195542"/>
            <a:ext cx="707571" cy="435426"/>
          </a:xfrm>
          <a:prstGeom prst="round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B52E27A-A678-CD73-B5D0-7B2B5EF7A3E6}"/>
              </a:ext>
            </a:extLst>
          </p:cNvPr>
          <p:cNvSpPr txBox="1"/>
          <p:nvPr/>
        </p:nvSpPr>
        <p:spPr>
          <a:xfrm>
            <a:off x="1703978" y="1069769"/>
            <a:ext cx="522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?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CD0613A-7314-9D68-4A2B-165B524A77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308" b="88462" l="9091" r="8896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135" y="1338003"/>
            <a:ext cx="3482011" cy="341612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4BB39CB-9613-E659-5819-435CA14D70A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353" b="100000" l="2857" r="866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755" y="644960"/>
            <a:ext cx="2490685" cy="369791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28EC69-72AB-050D-204D-2B72322FEB8D}"/>
              </a:ext>
            </a:extLst>
          </p:cNvPr>
          <p:cNvSpPr txBox="1"/>
          <p:nvPr/>
        </p:nvSpPr>
        <p:spPr>
          <a:xfrm>
            <a:off x="374288" y="4821775"/>
            <a:ext cx="5250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Quả mít cân nặng           kg.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F943C2A-6B34-689F-68AB-7123EB536F20}"/>
              </a:ext>
            </a:extLst>
          </p:cNvPr>
          <p:cNvSpPr txBox="1"/>
          <p:nvPr/>
        </p:nvSpPr>
        <p:spPr>
          <a:xfrm>
            <a:off x="358141" y="5475873"/>
            <a:ext cx="6855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Quả mít nặng hơn quả dưa hấu           kg.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A47159F-680D-2048-547B-BB3CF318C66A}"/>
              </a:ext>
            </a:extLst>
          </p:cNvPr>
          <p:cNvSpPr txBox="1"/>
          <p:nvPr/>
        </p:nvSpPr>
        <p:spPr>
          <a:xfrm>
            <a:off x="6567680" y="4754125"/>
            <a:ext cx="5250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Quả dưa hấu cân nặng           kg. 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503D58FC-1038-37D2-9EC6-9C5F02BA6CD4}"/>
              </a:ext>
            </a:extLst>
          </p:cNvPr>
          <p:cNvSpPr/>
          <p:nvPr/>
        </p:nvSpPr>
        <p:spPr>
          <a:xfrm>
            <a:off x="3535680" y="4917440"/>
            <a:ext cx="477520" cy="523220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C42DD7CA-0331-99E9-B4CD-BDC02BB340A4}"/>
              </a:ext>
            </a:extLst>
          </p:cNvPr>
          <p:cNvSpPr/>
          <p:nvPr/>
        </p:nvSpPr>
        <p:spPr>
          <a:xfrm>
            <a:off x="5547360" y="5475873"/>
            <a:ext cx="477520" cy="523220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8B368753-EBAC-1F77-9F50-D8D437D69048}"/>
              </a:ext>
            </a:extLst>
          </p:cNvPr>
          <p:cNvSpPr/>
          <p:nvPr/>
        </p:nvSpPr>
        <p:spPr>
          <a:xfrm>
            <a:off x="10495280" y="4738865"/>
            <a:ext cx="477520" cy="523220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727598-C2E9-C9A3-8DFC-932C2B230A6E}"/>
              </a:ext>
            </a:extLst>
          </p:cNvPr>
          <p:cNvSpPr txBox="1"/>
          <p:nvPr/>
        </p:nvSpPr>
        <p:spPr>
          <a:xfrm>
            <a:off x="3567560" y="4832380"/>
            <a:ext cx="323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?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44ADF9D-19A8-C457-658B-6B20B22E8E4E}"/>
              </a:ext>
            </a:extLst>
          </p:cNvPr>
          <p:cNvSpPr txBox="1"/>
          <p:nvPr/>
        </p:nvSpPr>
        <p:spPr>
          <a:xfrm>
            <a:off x="5569080" y="5406995"/>
            <a:ext cx="323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?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5E0BA0C-F6CF-68FD-52B8-FBB67D7FED2C}"/>
              </a:ext>
            </a:extLst>
          </p:cNvPr>
          <p:cNvSpPr txBox="1"/>
          <p:nvPr/>
        </p:nvSpPr>
        <p:spPr>
          <a:xfrm>
            <a:off x="10535920" y="4666783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7D8EDD0-DF87-B0A0-7BBA-D0EC0787B760}"/>
              </a:ext>
            </a:extLst>
          </p:cNvPr>
          <p:cNvSpPr txBox="1"/>
          <p:nvPr/>
        </p:nvSpPr>
        <p:spPr>
          <a:xfrm>
            <a:off x="9712960" y="1552713"/>
            <a:ext cx="583905" cy="551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C823DB2-6947-E60D-6DCA-92927412A6E1}"/>
              </a:ext>
            </a:extLst>
          </p:cNvPr>
          <p:cNvSpPr txBox="1"/>
          <p:nvPr/>
        </p:nvSpPr>
        <p:spPr>
          <a:xfrm>
            <a:off x="3535680" y="4806188"/>
            <a:ext cx="47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7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038BE24-A8E3-621B-1AA6-830506A1C1DD}"/>
              </a:ext>
            </a:extLst>
          </p:cNvPr>
          <p:cNvSpPr txBox="1"/>
          <p:nvPr/>
        </p:nvSpPr>
        <p:spPr>
          <a:xfrm>
            <a:off x="10495280" y="4677309"/>
            <a:ext cx="47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57205DD-B1CD-6EB5-0F2D-41D3A479F6D0}"/>
              </a:ext>
            </a:extLst>
          </p:cNvPr>
          <p:cNvSpPr txBox="1"/>
          <p:nvPr/>
        </p:nvSpPr>
        <p:spPr>
          <a:xfrm>
            <a:off x="5547360" y="5403215"/>
            <a:ext cx="47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C50BDCC-5ACE-187E-238A-E4D8CFABFEAF}"/>
              </a:ext>
            </a:extLst>
          </p:cNvPr>
          <p:cNvSpPr txBox="1"/>
          <p:nvPr/>
        </p:nvSpPr>
        <p:spPr>
          <a:xfrm>
            <a:off x="448344" y="1985249"/>
            <a:ext cx="707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a,</a:t>
            </a:r>
          </a:p>
        </p:txBody>
      </p:sp>
    </p:spTree>
    <p:extLst>
      <p:ext uri="{BB962C8B-B14F-4D97-AF65-F5344CB8AC3E}">
        <p14:creationId xmlns:p14="http://schemas.microsoft.com/office/powerpoint/2010/main" val="354024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77" grpId="0" animBg="1"/>
      <p:bldP spid="78" grpId="0" animBg="1"/>
      <p:bldP spid="21" grpId="0"/>
      <p:bldP spid="79" grpId="0"/>
      <p:bldP spid="80" grpId="0"/>
      <p:bldP spid="23" grpId="0"/>
      <p:bldP spid="81" grpId="0"/>
      <p:bldP spid="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C:\Users\TUAN\Downloads\Luyện tập 1.png">
            <a:extLst>
              <a:ext uri="{FF2B5EF4-FFF2-40B4-BE49-F238E27FC236}">
                <a16:creationId xmlns:a16="http://schemas.microsoft.com/office/drawing/2014/main" id="{57BF4D17-DB36-E54A-8EF1-1FC32AA77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25" name="Oval 24">
            <a:extLst>
              <a:ext uri="{FF2B5EF4-FFF2-40B4-BE49-F238E27FC236}">
                <a16:creationId xmlns:a16="http://schemas.microsoft.com/office/drawing/2014/main" id="{134C4A1B-E7CA-897A-AC80-3759F7900820}"/>
              </a:ext>
            </a:extLst>
          </p:cNvPr>
          <p:cNvSpPr/>
          <p:nvPr/>
        </p:nvSpPr>
        <p:spPr>
          <a:xfrm>
            <a:off x="358141" y="973911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16937A1-2971-2D1A-034C-9C9E722E29A6}"/>
              </a:ext>
            </a:extLst>
          </p:cNvPr>
          <p:cNvSpPr/>
          <p:nvPr/>
        </p:nvSpPr>
        <p:spPr>
          <a:xfrm>
            <a:off x="973002" y="1052166"/>
            <a:ext cx="707571" cy="435426"/>
          </a:xfrm>
          <a:prstGeom prst="round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FE8FF6-1B20-04DB-3A2B-BE96527BBFB5}"/>
              </a:ext>
            </a:extLst>
          </p:cNvPr>
          <p:cNvSpPr txBox="1"/>
          <p:nvPr/>
        </p:nvSpPr>
        <p:spPr>
          <a:xfrm>
            <a:off x="1703978" y="926393"/>
            <a:ext cx="522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88C46E5-D5B2-2E85-8311-F3891CC930CB}"/>
              </a:ext>
            </a:extLst>
          </p:cNvPr>
          <p:cNvSpPr txBox="1"/>
          <p:nvPr/>
        </p:nvSpPr>
        <p:spPr>
          <a:xfrm>
            <a:off x="448344" y="1572724"/>
            <a:ext cx="707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b,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6326FFE-B312-FB59-B0C3-FECEC3F7AEC6}"/>
              </a:ext>
            </a:extLst>
          </p:cNvPr>
          <p:cNvSpPr txBox="1"/>
          <p:nvPr/>
        </p:nvSpPr>
        <p:spPr>
          <a:xfrm>
            <a:off x="858883" y="1591816"/>
            <a:ext cx="10898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Hai can dưới đây chứa đầy dầu.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F2634E-5B8A-2AF6-6084-43F6B2361D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138" y="1939597"/>
            <a:ext cx="3963925" cy="29788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613DF7-84D5-1DEF-0B36-82444FBDDC20}"/>
              </a:ext>
            </a:extLst>
          </p:cNvPr>
          <p:cNvSpPr txBox="1"/>
          <p:nvPr/>
        </p:nvSpPr>
        <p:spPr>
          <a:xfrm>
            <a:off x="858883" y="3374742"/>
            <a:ext cx="48916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Cả hai can có           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dầu.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8C86677-E0E7-EC84-37D1-07FA91F3B2AA}"/>
              </a:ext>
            </a:extLst>
          </p:cNvPr>
          <p:cNvSpPr/>
          <p:nvPr/>
        </p:nvSpPr>
        <p:spPr>
          <a:xfrm>
            <a:off x="3362960" y="3428999"/>
            <a:ext cx="690880" cy="58477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43D3DE-8A5A-BF83-A7C3-EB9F738EEAE0}"/>
              </a:ext>
            </a:extLst>
          </p:cNvPr>
          <p:cNvSpPr txBox="1"/>
          <p:nvPr/>
        </p:nvSpPr>
        <p:spPr>
          <a:xfrm>
            <a:off x="3476497" y="3374742"/>
            <a:ext cx="394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C97321-4A8E-3298-6B44-FFECD8DAD206}"/>
              </a:ext>
            </a:extLst>
          </p:cNvPr>
          <p:cNvSpPr txBox="1"/>
          <p:nvPr/>
        </p:nvSpPr>
        <p:spPr>
          <a:xfrm>
            <a:off x="3362960" y="3374742"/>
            <a:ext cx="1686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78967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C:\Users\TUAN\Downloads\Luyện tập 1.png">
            <a:extLst>
              <a:ext uri="{FF2B5EF4-FFF2-40B4-BE49-F238E27FC236}">
                <a16:creationId xmlns:a16="http://schemas.microsoft.com/office/drawing/2014/main" id="{28BCB0F2-9C8A-0150-6C6D-3CFB49891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32" name="Oval 31">
            <a:extLst>
              <a:ext uri="{FF2B5EF4-FFF2-40B4-BE49-F238E27FC236}">
                <a16:creationId xmlns:a16="http://schemas.microsoft.com/office/drawing/2014/main" id="{A1B9C2D4-FAFC-346F-13EB-1FB45ACADA27}"/>
              </a:ext>
            </a:extLst>
          </p:cNvPr>
          <p:cNvSpPr/>
          <p:nvPr/>
        </p:nvSpPr>
        <p:spPr>
          <a:xfrm>
            <a:off x="213542" y="1112009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2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987ED3-67EC-E86D-713E-99952F630CCD}"/>
              </a:ext>
            </a:extLst>
          </p:cNvPr>
          <p:cNvSpPr txBox="1"/>
          <p:nvPr/>
        </p:nvSpPr>
        <p:spPr>
          <a:xfrm>
            <a:off x="829673" y="1021749"/>
            <a:ext cx="10898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Chọn câu trả lời đúng.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AA7314B-9ABC-CF9D-93CC-3F018A80FE7A}"/>
              </a:ext>
            </a:extLst>
          </p:cNvPr>
          <p:cNvSpPr txBox="1"/>
          <p:nvPr/>
        </p:nvSpPr>
        <p:spPr>
          <a:xfrm>
            <a:off x="301353" y="4322183"/>
            <a:ext cx="10898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b, Nếu ngày 4 tháng 10 là thứ Ba thì ngày 10 tháng 10 là: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A.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Chủ nhật   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B.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Thứ Hai     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C.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Thứ Ba        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D.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    Thứ Tư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B6EDB1C-F956-1E90-DA97-E4F847E4C796}"/>
              </a:ext>
            </a:extLst>
          </p:cNvPr>
          <p:cNvSpPr/>
          <p:nvPr/>
        </p:nvSpPr>
        <p:spPr>
          <a:xfrm>
            <a:off x="213542" y="3149600"/>
            <a:ext cx="616131" cy="53244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0AA0C97-04FB-CAEE-2D16-DE721D6AC1F5}"/>
              </a:ext>
            </a:extLst>
          </p:cNvPr>
          <p:cNvSpPr txBox="1"/>
          <p:nvPr/>
        </p:nvSpPr>
        <p:spPr>
          <a:xfrm>
            <a:off x="301353" y="2120808"/>
            <a:ext cx="911696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a, Đồng hồ bên đổ chuông lúc: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A.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 giờ 30 phút                  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B.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giờ 3 phút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C.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 giờ 15 phút                     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D.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    3 giờ 6 phút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C6BDB43E-00C8-BCD5-7897-6789652C20BD}"/>
              </a:ext>
            </a:extLst>
          </p:cNvPr>
          <p:cNvSpPr/>
          <p:nvPr/>
        </p:nvSpPr>
        <p:spPr>
          <a:xfrm>
            <a:off x="3038022" y="4850632"/>
            <a:ext cx="616131" cy="53244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7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 descr="C:\Users\TUAN\Downloads\Luyện tập 1.png">
            <a:extLst>
              <a:ext uri="{FF2B5EF4-FFF2-40B4-BE49-F238E27FC236}">
                <a16:creationId xmlns:a16="http://schemas.microsoft.com/office/drawing/2014/main" id="{22506140-D37C-F886-664B-6660C37CA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71" name="Oval 70">
            <a:extLst>
              <a:ext uri="{FF2B5EF4-FFF2-40B4-BE49-F238E27FC236}">
                <a16:creationId xmlns:a16="http://schemas.microsoft.com/office/drawing/2014/main" id="{11409FF7-560A-57C9-3691-3A8EF6E7F180}"/>
              </a:ext>
            </a:extLst>
          </p:cNvPr>
          <p:cNvSpPr/>
          <p:nvPr/>
        </p:nvSpPr>
        <p:spPr>
          <a:xfrm>
            <a:off x="213542" y="1112009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66E48BC-A5D4-BB5C-062B-A4BCE3C61FB4}"/>
              </a:ext>
            </a:extLst>
          </p:cNvPr>
          <p:cNvSpPr txBox="1"/>
          <p:nvPr/>
        </p:nvSpPr>
        <p:spPr>
          <a:xfrm>
            <a:off x="829672" y="1021749"/>
            <a:ext cx="110372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Mỗi tuần gia đình cô Hoa ăn hết 5 kg gạo. Cô mua về 20 kg gạo. Hỏi gia đình cô Hoa ăn trong mấy tuần thì hết số gạo đó?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3A55865-FF88-3968-9EE6-55BCCD4C6058}"/>
              </a:ext>
            </a:extLst>
          </p:cNvPr>
          <p:cNvCxnSpPr/>
          <p:nvPr/>
        </p:nvCxnSpPr>
        <p:spPr>
          <a:xfrm>
            <a:off x="944880" y="1547435"/>
            <a:ext cx="14441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951C962-52ED-81A1-1453-3851815FC719}"/>
              </a:ext>
            </a:extLst>
          </p:cNvPr>
          <p:cNvCxnSpPr>
            <a:cxnSpLocks/>
          </p:cNvCxnSpPr>
          <p:nvPr/>
        </p:nvCxnSpPr>
        <p:spPr>
          <a:xfrm>
            <a:off x="5283200" y="1509910"/>
            <a:ext cx="25603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B5243D5-2602-7024-B8C5-0A30F6FBE744}"/>
              </a:ext>
            </a:extLst>
          </p:cNvPr>
          <p:cNvCxnSpPr>
            <a:cxnSpLocks/>
          </p:cNvCxnSpPr>
          <p:nvPr/>
        </p:nvCxnSpPr>
        <p:spPr>
          <a:xfrm>
            <a:off x="1554480" y="1993660"/>
            <a:ext cx="8829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E3AE4D-8EFB-B4AA-64DD-ECD918F12A29}"/>
              </a:ext>
            </a:extLst>
          </p:cNvPr>
          <p:cNvCxnSpPr>
            <a:cxnSpLocks/>
          </p:cNvCxnSpPr>
          <p:nvPr/>
        </p:nvCxnSpPr>
        <p:spPr>
          <a:xfrm>
            <a:off x="8117840" y="1516955"/>
            <a:ext cx="34239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15377FB-ECA0-F59E-7002-7A1FE55184E7}"/>
              </a:ext>
            </a:extLst>
          </p:cNvPr>
          <p:cNvCxnSpPr>
            <a:cxnSpLocks/>
          </p:cNvCxnSpPr>
          <p:nvPr/>
        </p:nvCxnSpPr>
        <p:spPr>
          <a:xfrm>
            <a:off x="1554480" y="2068487"/>
            <a:ext cx="8829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B264388-792A-FD76-4A24-CD09C615293A}"/>
              </a:ext>
            </a:extLst>
          </p:cNvPr>
          <p:cNvSpPr txBox="1"/>
          <p:nvPr/>
        </p:nvSpPr>
        <p:spPr>
          <a:xfrm>
            <a:off x="4790440" y="2948875"/>
            <a:ext cx="233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Bài giải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D6A078-A256-6614-0B39-AA86AF58C40F}"/>
              </a:ext>
            </a:extLst>
          </p:cNvPr>
          <p:cNvSpPr txBox="1"/>
          <p:nvPr/>
        </p:nvSpPr>
        <p:spPr>
          <a:xfrm>
            <a:off x="2174240" y="3740905"/>
            <a:ext cx="78435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 tuần gia đình cô Hoa ăn hết số gạo đó là: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20 : 5 = 4 (tuần)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                    Đáp số: 4 tuần</a:t>
            </a:r>
          </a:p>
        </p:txBody>
      </p:sp>
    </p:spTree>
    <p:extLst>
      <p:ext uri="{BB962C8B-B14F-4D97-AF65-F5344CB8AC3E}">
        <p14:creationId xmlns:p14="http://schemas.microsoft.com/office/powerpoint/2010/main" val="242498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 descr="C:\Users\TUAN\Downloads\Luyện tập 1.png">
            <a:extLst>
              <a:ext uri="{FF2B5EF4-FFF2-40B4-BE49-F238E27FC236}">
                <a16:creationId xmlns:a16="http://schemas.microsoft.com/office/drawing/2014/main" id="{BAD699AE-364A-CEFA-3481-1085B0259B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67" name="Oval 66">
            <a:extLst>
              <a:ext uri="{FF2B5EF4-FFF2-40B4-BE49-F238E27FC236}">
                <a16:creationId xmlns:a16="http://schemas.microsoft.com/office/drawing/2014/main" id="{047B5FE9-9D6F-48C5-3351-2A79045017AF}"/>
              </a:ext>
            </a:extLst>
          </p:cNvPr>
          <p:cNvSpPr/>
          <p:nvPr/>
        </p:nvSpPr>
        <p:spPr>
          <a:xfrm>
            <a:off x="163986" y="889798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1230EC2-4767-7672-DAA1-6673C5D1FA73}"/>
              </a:ext>
            </a:extLst>
          </p:cNvPr>
          <p:cNvSpPr txBox="1"/>
          <p:nvPr/>
        </p:nvSpPr>
        <p:spPr>
          <a:xfrm>
            <a:off x="780116" y="799538"/>
            <a:ext cx="11037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Tìm hai đồng hồ chỉ cùng giờ vào buổi chiều hoặc buổi tối.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441CBE-0D22-FCBA-7E69-7A5775A08E87}"/>
              </a:ext>
            </a:extLst>
          </p:cNvPr>
          <p:cNvCxnSpPr>
            <a:cxnSpLocks/>
          </p:cNvCxnSpPr>
          <p:nvPr/>
        </p:nvCxnSpPr>
        <p:spPr>
          <a:xfrm>
            <a:off x="1738604" y="1325224"/>
            <a:ext cx="39827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9E19D12-96A5-85D1-48DA-8FD6ABF6D76D}"/>
              </a:ext>
            </a:extLst>
          </p:cNvPr>
          <p:cNvCxnSpPr>
            <a:cxnSpLocks/>
          </p:cNvCxnSpPr>
          <p:nvPr/>
        </p:nvCxnSpPr>
        <p:spPr>
          <a:xfrm>
            <a:off x="6717004" y="1325224"/>
            <a:ext cx="39827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Picture 71">
            <a:extLst>
              <a:ext uri="{FF2B5EF4-FFF2-40B4-BE49-F238E27FC236}">
                <a16:creationId xmlns:a16="http://schemas.microsoft.com/office/drawing/2014/main" id="{EF9F8218-2219-A2DA-315E-BE05B5C990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677" b="100000" l="9917" r="892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75" y="1577645"/>
            <a:ext cx="2832011" cy="2176670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210C80E8-6B2A-0A7E-FAB8-4AE9CCB42B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319" b="89362" l="9449" r="897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190" y="1553544"/>
            <a:ext cx="3005940" cy="2224872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98AD8F89-79E6-8E2C-E5D8-416DA56654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532" b="97468" l="7216" r="9072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286" y="1767982"/>
            <a:ext cx="2205211" cy="1795996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6AE333F4-4F04-FFA1-F613-E1109255DA8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8475" r="898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1018" y="1679785"/>
            <a:ext cx="2738142" cy="1972390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73E6F238-78A1-F3F9-2942-EF34206F03A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8163" b="100000" l="9821" r="8928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70" y="4818132"/>
            <a:ext cx="2797419" cy="1223870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66CE6EC4-A069-5D8B-7A4B-9A6BA04DF26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307" y="4758902"/>
            <a:ext cx="2489412" cy="1342331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723C4EBA-48CD-BB64-7D93-6C3A3A4DCBF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085" y="4801672"/>
            <a:ext cx="2489412" cy="1256790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0B36859A-FD34-5A8F-BFFA-9F896705306B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0902" y="4713775"/>
            <a:ext cx="2489411" cy="1432585"/>
          </a:xfrm>
          <a:prstGeom prst="rect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4022B4C4-63B6-DCD0-DC5F-1ED73DCF61B8}"/>
              </a:ext>
            </a:extLst>
          </p:cNvPr>
          <p:cNvSpPr txBox="1"/>
          <p:nvPr/>
        </p:nvSpPr>
        <p:spPr>
          <a:xfrm>
            <a:off x="491140" y="1621753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3A22526-5F44-924D-1D14-708825280A4F}"/>
              </a:ext>
            </a:extLst>
          </p:cNvPr>
          <p:cNvSpPr txBox="1"/>
          <p:nvPr/>
        </p:nvSpPr>
        <p:spPr>
          <a:xfrm>
            <a:off x="3344270" y="1621753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2EA001A-6E70-E0FB-4FBC-8E19CC62BF35}"/>
              </a:ext>
            </a:extLst>
          </p:cNvPr>
          <p:cNvSpPr txBox="1"/>
          <p:nvPr/>
        </p:nvSpPr>
        <p:spPr>
          <a:xfrm>
            <a:off x="6237955" y="1621753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59E59D1-30D3-5573-8071-4FE738B796AC}"/>
              </a:ext>
            </a:extLst>
          </p:cNvPr>
          <p:cNvSpPr txBox="1"/>
          <p:nvPr/>
        </p:nvSpPr>
        <p:spPr>
          <a:xfrm>
            <a:off x="9087499" y="1621753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D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2491C90-9013-B4DE-1127-9CEC10AB900E}"/>
              </a:ext>
            </a:extLst>
          </p:cNvPr>
          <p:cNvSpPr txBox="1"/>
          <p:nvPr/>
        </p:nvSpPr>
        <p:spPr>
          <a:xfrm>
            <a:off x="616678" y="4734412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E671382-CAC8-2926-B93F-C4969861AE34}"/>
              </a:ext>
            </a:extLst>
          </p:cNvPr>
          <p:cNvSpPr txBox="1"/>
          <p:nvPr/>
        </p:nvSpPr>
        <p:spPr>
          <a:xfrm>
            <a:off x="3183189" y="4651472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A5255DA-E461-CABF-BA59-B687750C357F}"/>
              </a:ext>
            </a:extLst>
          </p:cNvPr>
          <p:cNvSpPr txBox="1"/>
          <p:nvPr/>
        </p:nvSpPr>
        <p:spPr>
          <a:xfrm>
            <a:off x="6031358" y="4719681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P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1A5DA68-E5D4-9507-46E5-85494382573C}"/>
              </a:ext>
            </a:extLst>
          </p:cNvPr>
          <p:cNvSpPr txBox="1"/>
          <p:nvPr/>
        </p:nvSpPr>
        <p:spPr>
          <a:xfrm>
            <a:off x="9185123" y="4731132"/>
            <a:ext cx="465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Q</a:t>
            </a:r>
          </a:p>
        </p:txBody>
      </p:sp>
      <p:cxnSp>
        <p:nvCxnSpPr>
          <p:cNvPr id="1024" name="Straight Connector 1023">
            <a:extLst>
              <a:ext uri="{FF2B5EF4-FFF2-40B4-BE49-F238E27FC236}">
                <a16:creationId xmlns:a16="http://schemas.microsoft.com/office/drawing/2014/main" id="{FA599F59-8CAD-6B44-CD33-C242D96FE5F8}"/>
              </a:ext>
            </a:extLst>
          </p:cNvPr>
          <p:cNvCxnSpPr>
            <a:cxnSpLocks/>
          </p:cNvCxnSpPr>
          <p:nvPr/>
        </p:nvCxnSpPr>
        <p:spPr>
          <a:xfrm>
            <a:off x="2245360" y="3260397"/>
            <a:ext cx="2225040" cy="180983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FA27C7E8-36E5-F22F-39A3-8C6A291E0AC9}"/>
              </a:ext>
            </a:extLst>
          </p:cNvPr>
          <p:cNvCxnSpPr>
            <a:cxnSpLocks/>
          </p:cNvCxnSpPr>
          <p:nvPr/>
        </p:nvCxnSpPr>
        <p:spPr>
          <a:xfrm>
            <a:off x="5234805" y="2991839"/>
            <a:ext cx="5160802" cy="207839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E4DEDAA-5641-EAF1-7924-8A0E1F5C22C3}"/>
              </a:ext>
            </a:extLst>
          </p:cNvPr>
          <p:cNvCxnSpPr>
            <a:cxnSpLocks/>
          </p:cNvCxnSpPr>
          <p:nvPr/>
        </p:nvCxnSpPr>
        <p:spPr>
          <a:xfrm flipH="1">
            <a:off x="1931380" y="3362231"/>
            <a:ext cx="5368970" cy="16612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E1843C52-1348-91AD-8FC7-ED2BD2B324B6}"/>
              </a:ext>
            </a:extLst>
          </p:cNvPr>
          <p:cNvCxnSpPr>
            <a:cxnSpLocks/>
          </p:cNvCxnSpPr>
          <p:nvPr/>
        </p:nvCxnSpPr>
        <p:spPr>
          <a:xfrm flipH="1">
            <a:off x="7115651" y="3154948"/>
            <a:ext cx="2628678" cy="185712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874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 descr="C:\Users\TUAN\Downloads\Luyện tập 1.png">
            <a:extLst>
              <a:ext uri="{FF2B5EF4-FFF2-40B4-BE49-F238E27FC236}">
                <a16:creationId xmlns:a16="http://schemas.microsoft.com/office/drawing/2014/main" id="{0B7E95E9-67EB-2CE4-F8BE-BFD6369EB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8858" y="0"/>
            <a:ext cx="2351314" cy="907301"/>
          </a:xfrm>
          <a:prstGeom prst="rect">
            <a:avLst/>
          </a:prstGeom>
          <a:noFill/>
        </p:spPr>
      </p:pic>
      <p:sp>
        <p:nvSpPr>
          <p:cNvPr id="52" name="Oval 51">
            <a:extLst>
              <a:ext uri="{FF2B5EF4-FFF2-40B4-BE49-F238E27FC236}">
                <a16:creationId xmlns:a16="http://schemas.microsoft.com/office/drawing/2014/main" id="{4F0AA921-765E-1595-D1C1-A5F052B11217}"/>
              </a:ext>
            </a:extLst>
          </p:cNvPr>
          <p:cNvSpPr/>
          <p:nvPr/>
        </p:nvSpPr>
        <p:spPr>
          <a:xfrm>
            <a:off x="299462" y="1056650"/>
            <a:ext cx="500742" cy="435426"/>
          </a:xfrm>
          <a:prstGeom prst="ellipse">
            <a:avLst/>
          </a:prstGeom>
          <a:solidFill>
            <a:srgbClr val="7030A0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</a:t>
            </a:r>
            <a:endParaRPr kumimoji="0" lang="vi-VN" sz="3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1B2257D-19E4-6E2B-CFC2-5C2BF8BEEF39}"/>
              </a:ext>
            </a:extLst>
          </p:cNvPr>
          <p:cNvSpPr txBox="1"/>
          <p:nvPr/>
        </p:nvSpPr>
        <p:spPr>
          <a:xfrm>
            <a:off x="800204" y="1018119"/>
            <a:ext cx="2107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Đố bạn!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588CD29-54C9-17CA-0844-029FFD465990}"/>
              </a:ext>
            </a:extLst>
          </p:cNvPr>
          <p:cNvSpPr txBox="1"/>
          <p:nvPr/>
        </p:nvSpPr>
        <p:spPr>
          <a:xfrm>
            <a:off x="647804" y="1602894"/>
            <a:ext cx="53770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Có một can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và một can 5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. Chỉ dùng hai cái can đó, làm thế nào lấy được 1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nước từ bể nước?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0C4B877-C163-A600-85B7-A20482CC4DC4}"/>
              </a:ext>
            </a:extLst>
          </p:cNvPr>
          <p:cNvSpPr txBox="1"/>
          <p:nvPr/>
        </p:nvSpPr>
        <p:spPr>
          <a:xfrm>
            <a:off x="389940" y="3639279"/>
            <a:ext cx="60846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Lần 1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Lấy đầy can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đổ hết vào can 5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l,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trong can 5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có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nước.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41345B9-03B5-2053-D42C-15F95A2353A9}"/>
              </a:ext>
            </a:extLst>
          </p:cNvPr>
          <p:cNvSpPr txBox="1"/>
          <p:nvPr/>
        </p:nvSpPr>
        <p:spPr>
          <a:xfrm>
            <a:off x="389940" y="4729712"/>
            <a:ext cx="72142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Lần 2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Lấy đầy can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đổ tiếp nước ở can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sang can 5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l.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Khi đó trong can  3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có 1 </a:t>
            </a:r>
            <a:r>
              <a:rPr kumimoji="0" lang="en-US" sz="32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l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nước.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86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0.00"/>
  <p:tag name="ISPRING_SLIDE_INDENT_LEVEL" val="0"/>
  <p:tag name="ISPRING_CUSTOM_TIMING_USED" val="0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A84C02-4F09-40FE-82F3-79312BC08B2E}" vid="{8CF0B9B1-669A-4898-A12F-E87E9FA76E17}"/>
    </a:ext>
  </a:extLst>
</a:theme>
</file>

<file path=ppt/theme/theme2.xml><?xml version="1.0" encoding="utf-8"?>
<a:theme xmlns:a="http://schemas.openxmlformats.org/drawingml/2006/main" name="Office 主题">
  <a:themeElements>
    <a:clrScheme name="自定义 967">
      <a:dk1>
        <a:srgbClr val="000000"/>
      </a:dk1>
      <a:lt1>
        <a:srgbClr val="FFFFFF"/>
      </a:lt1>
      <a:dk2>
        <a:srgbClr val="67A400"/>
      </a:dk2>
      <a:lt2>
        <a:srgbClr val="F8F8F8"/>
      </a:lt2>
      <a:accent1>
        <a:srgbClr val="538C2E"/>
      </a:accent1>
      <a:accent2>
        <a:srgbClr val="6D9E38"/>
      </a:accent2>
      <a:accent3>
        <a:srgbClr val="7FB344"/>
      </a:accent3>
      <a:accent4>
        <a:srgbClr val="67A400"/>
      </a:accent4>
      <a:accent5>
        <a:srgbClr val="9ECF61"/>
      </a:accent5>
      <a:accent6>
        <a:srgbClr val="67A400"/>
      </a:accent6>
      <a:hlink>
        <a:srgbClr val="00B050"/>
      </a:hlink>
      <a:folHlink>
        <a:srgbClr val="8BC24A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</TotalTime>
  <Words>320</Words>
  <Application>Microsoft Office PowerPoint</Application>
  <PresentationFormat>Widescreen</PresentationFormat>
  <Paragraphs>56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Cambria</vt:lpstr>
      <vt:lpstr>Wingdings</vt:lpstr>
      <vt:lpstr>Custom Design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ngọc anh đoàn</dc:creator>
  <cp:lastModifiedBy>Computer</cp:lastModifiedBy>
  <cp:revision>3</cp:revision>
  <dcterms:created xsi:type="dcterms:W3CDTF">2022-07-28T01:10:24Z</dcterms:created>
  <dcterms:modified xsi:type="dcterms:W3CDTF">2025-09-11T12:31:57Z</dcterms:modified>
</cp:coreProperties>
</file>