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0"/>
  </p:notesMasterIdLst>
  <p:sldIdLst>
    <p:sldId id="256" r:id="rId2"/>
    <p:sldId id="259" r:id="rId3"/>
    <p:sldId id="287" r:id="rId4"/>
    <p:sldId id="265" r:id="rId5"/>
    <p:sldId id="285" r:id="rId6"/>
    <p:sldId id="288" r:id="rId7"/>
    <p:sldId id="293" r:id="rId8"/>
    <p:sldId id="292" r:id="rId9"/>
    <p:sldId id="294" r:id="rId10"/>
    <p:sldId id="297" r:id="rId11"/>
    <p:sldId id="295" r:id="rId12"/>
    <p:sldId id="296" r:id="rId13"/>
    <p:sldId id="302" r:id="rId14"/>
    <p:sldId id="298" r:id="rId15"/>
    <p:sldId id="303" r:id="rId16"/>
    <p:sldId id="304" r:id="rId17"/>
    <p:sldId id="306" r:id="rId18"/>
    <p:sldId id="28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4AACC5"/>
    <a:srgbClr val="D8F3FC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21D598-32E7-4D73-99C0-A7B808973A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18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79" y="362028"/>
            <a:ext cx="10625544" cy="631608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882506" y="247339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490658" y="1170013"/>
            <a:ext cx="10856494" cy="181588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5"/>
            <a:ext cx="2235200" cy="8266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539469" y="3223565"/>
            <a:ext cx="59226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2096777" y="4091345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2104961" y="4732818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2104960" y="3950126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2104961" y="460561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4136279" y="3964445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5117162" y="4597807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2104961" y="4140370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4141393" y="4157755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4581275" y="4183410"/>
            <a:ext cx="97026" cy="901103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5191829" y="3792611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4378505" y="4212538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2681831" y="3653414"/>
            <a:ext cx="117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6289819" y="3245064"/>
            <a:ext cx="5057333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6294423" y="4612987"/>
            <a:ext cx="5052727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5434509" y="4103346"/>
            <a:ext cx="1142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634928" y="3831000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475537" y="4348102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2494911" y="3051539"/>
            <a:ext cx="1545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066800" y="1762539"/>
            <a:ext cx="5029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407428" y="1762540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5080340" y="2332383"/>
            <a:ext cx="28510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885585" y="1789044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490658" y="2332383"/>
            <a:ext cx="43397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Tóm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tắt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60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57451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954517" y="3909213"/>
            <a:ext cx="162190" cy="1193119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440503" y="5218654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78967" y="3719270"/>
            <a:ext cx="233302" cy="294363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toán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9958A15-EFCE-948B-1DB2-60AB7880B35C}"/>
              </a:ext>
            </a:extLst>
          </p:cNvPr>
          <p:cNvSpPr/>
          <p:nvPr/>
        </p:nvSpPr>
        <p:spPr>
          <a:xfrm>
            <a:off x="921396" y="1655924"/>
            <a:ext cx="10027660" cy="28362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Nam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9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nhiều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hơn</a:t>
            </a:r>
            <a:r>
              <a:rPr lang="en-US" sz="4000" dirty="0">
                <a:solidFill>
                  <a:schemeClr val="tx2"/>
                </a:solidFill>
              </a:rPr>
              <a:t> Nam 5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Hỏi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bao </a:t>
            </a:r>
            <a:r>
              <a:rPr lang="en-US" sz="4000" dirty="0" err="1">
                <a:solidFill>
                  <a:schemeClr val="tx2"/>
                </a:solidFill>
              </a:rPr>
              <a:t>nhiêu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708414" y="264726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7E249-79B7-7E9B-351E-804A885BB394}"/>
              </a:ext>
            </a:extLst>
          </p:cNvPr>
          <p:cNvCxnSpPr>
            <a:cxnSpLocks/>
          </p:cNvCxnSpPr>
          <p:nvPr/>
        </p:nvCxnSpPr>
        <p:spPr>
          <a:xfrm>
            <a:off x="1949114" y="2948054"/>
            <a:ext cx="3295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9C1E28-40C8-C5AD-8790-F18D90CB5877}"/>
              </a:ext>
            </a:extLst>
          </p:cNvPr>
          <p:cNvCxnSpPr>
            <a:cxnSpLocks/>
          </p:cNvCxnSpPr>
          <p:nvPr/>
        </p:nvCxnSpPr>
        <p:spPr>
          <a:xfrm>
            <a:off x="5395593" y="3001696"/>
            <a:ext cx="614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FC74A2-9A0D-136B-5897-E911AD6EDAD9}"/>
              </a:ext>
            </a:extLst>
          </p:cNvPr>
          <p:cNvCxnSpPr>
            <a:cxnSpLocks/>
          </p:cNvCxnSpPr>
          <p:nvPr/>
        </p:nvCxnSpPr>
        <p:spPr>
          <a:xfrm>
            <a:off x="6838007" y="3001696"/>
            <a:ext cx="3340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26EB49-37AE-807F-FCB8-87D5B22AEB65}"/>
              </a:ext>
            </a:extLst>
          </p:cNvPr>
          <p:cNvCxnSpPr>
            <a:cxnSpLocks/>
          </p:cNvCxnSpPr>
          <p:nvPr/>
        </p:nvCxnSpPr>
        <p:spPr>
          <a:xfrm>
            <a:off x="2478505" y="3553722"/>
            <a:ext cx="10788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B3B7C8-A9D4-77BE-B77A-DF1648F16CCF}"/>
              </a:ext>
            </a:extLst>
          </p:cNvPr>
          <p:cNvCxnSpPr>
            <a:cxnSpLocks/>
          </p:cNvCxnSpPr>
          <p:nvPr/>
        </p:nvCxnSpPr>
        <p:spPr>
          <a:xfrm>
            <a:off x="3911213" y="3553722"/>
            <a:ext cx="7077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FE36B6-4F5B-DCC4-EB0F-F5C72E950E6B}"/>
              </a:ext>
            </a:extLst>
          </p:cNvPr>
          <p:cNvCxnSpPr>
            <a:cxnSpLocks/>
          </p:cNvCxnSpPr>
          <p:nvPr/>
        </p:nvCxnSpPr>
        <p:spPr>
          <a:xfrm>
            <a:off x="4779395" y="3553722"/>
            <a:ext cx="4857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2227699" y="1655924"/>
            <a:ext cx="8058598" cy="346121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= 14 (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822091" y="1390103"/>
            <a:ext cx="2235200" cy="99417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38108" y="2538269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hồng?</a:t>
            </a:r>
          </a:p>
          <a:p>
            <a:pPr marL="400050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Có bao nhiêu bông hoa hồng và hoa cúc?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6C20C-D966-B598-E5D8-40A414E189D0}"/>
              </a:ext>
            </a:extLst>
          </p:cNvPr>
          <p:cNvSpPr txBox="1"/>
          <p:nvPr/>
        </p:nvSpPr>
        <p:spPr>
          <a:xfrm>
            <a:off x="1342191" y="3210444"/>
            <a:ext cx="3436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AE900-2D0B-D0A1-07CA-5D617B7BB461}"/>
              </a:ext>
            </a:extLst>
          </p:cNvPr>
          <p:cNvSpPr txBox="1"/>
          <p:nvPr/>
        </p:nvSpPr>
        <p:spPr>
          <a:xfrm>
            <a:off x="5256442" y="3207408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398A1E-E53E-B97F-0E7D-4E87E98BC221}"/>
              </a:ext>
            </a:extLst>
          </p:cNvPr>
          <p:cNvSpPr txBox="1"/>
          <p:nvPr/>
        </p:nvSpPr>
        <p:spPr>
          <a:xfrm>
            <a:off x="9265211" y="3207476"/>
            <a:ext cx="189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DB9F2F-F26F-9396-CA19-7A1EE642592F}"/>
              </a:ext>
            </a:extLst>
          </p:cNvPr>
          <p:cNvSpPr txBox="1"/>
          <p:nvPr/>
        </p:nvSpPr>
        <p:spPr>
          <a:xfrm>
            <a:off x="6944573" y="3212762"/>
            <a:ext cx="2235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6F103-EB84-30AD-0169-707F67531F7D}"/>
              </a:ext>
            </a:extLst>
          </p:cNvPr>
          <p:cNvSpPr txBox="1"/>
          <p:nvPr/>
        </p:nvSpPr>
        <p:spPr>
          <a:xfrm>
            <a:off x="2279285" y="4184048"/>
            <a:ext cx="5006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E18A3-F2D6-E33B-B5A8-15A4B8F22A02}"/>
              </a:ext>
            </a:extLst>
          </p:cNvPr>
          <p:cNvSpPr txBox="1"/>
          <p:nvPr/>
        </p:nvSpPr>
        <p:spPr>
          <a:xfrm>
            <a:off x="1758870" y="3693309"/>
            <a:ext cx="658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483067-5DAB-AC6F-466A-9CC4D1C1F9B6}"/>
              </a:ext>
            </a:extLst>
          </p:cNvPr>
          <p:cNvSpPr txBox="1"/>
          <p:nvPr/>
        </p:nvSpPr>
        <p:spPr>
          <a:xfrm>
            <a:off x="2405029" y="4678934"/>
            <a:ext cx="677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17160" y="182649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17160" y="251894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2209289" y="1509681"/>
            <a:ext cx="140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17160" y="170503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39432" y="171168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08973" y="23780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55565" y="239875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41148" y="181724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4897260" y="1362393"/>
            <a:ext cx="1323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5 </a:t>
            </a:r>
            <a:r>
              <a:rPr lang="en-US" sz="2400" b="1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b="1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842975" y="2135201"/>
            <a:ext cx="137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2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42805" y="239875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205498" y="244153"/>
            <a:ext cx="261414" cy="4994429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16782" y="2885613"/>
            <a:ext cx="1445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? </a:t>
            </a:r>
            <a:r>
              <a:rPr lang="en-US" sz="2400" dirty="0" err="1"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bông</a:t>
            </a:r>
            <a:endParaRPr lang="en-US" sz="2400" dirty="0">
              <a:latin typeface="#9Slide03 Arima Madurai Bold" panose="00000800000000000000" pitchFamily="2" charset="0"/>
              <a:cs typeface="#9Slide03 Arima Madurai Bold" panose="000008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2153033" y="2236907"/>
            <a:ext cx="150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3808973" y="240047"/>
            <a:ext cx="2792295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000" b="1" dirty="0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4000" b="1" dirty="0">
              <a:solidFill>
                <a:srgbClr val="99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17160" y="182708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678284" y="251870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01478" y="252891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660754" y="3376160"/>
            <a:ext cx="7525062" cy="1972151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">
            <a:extLst>
              <a:ext uri="{FF2B5EF4-FFF2-40B4-BE49-F238E27FC236}">
                <a16:creationId xmlns:a16="http://schemas.microsoft.com/office/drawing/2014/main" id="{42176176-F4F2-F2E6-F7E8-F4D30460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" y="0"/>
            <a:ext cx="12192000" cy="6916301"/>
          </a:xfrm>
          <a:prstGeom prst="rect">
            <a:avLst/>
          </a:prstGeom>
        </p:spPr>
      </p:pic>
      <p:pic>
        <p:nvPicPr>
          <p:cNvPr id="21" name="图片 6">
            <a:extLst>
              <a:ext uri="{FF2B5EF4-FFF2-40B4-BE49-F238E27FC236}">
                <a16:creationId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305494" y="842867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5026131" y="1196698"/>
            <a:ext cx="307459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5032273" y="108366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8111976" y="1082636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301511" y="1768951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5010788" y="1755652"/>
            <a:ext cx="0" cy="2357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5013858" y="1889146"/>
            <a:ext cx="4301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287083" y="1590485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32C7E21B-55E1-73C4-482F-817B3C1AFA5B}"/>
              </a:ext>
            </a:extLst>
          </p:cNvPr>
          <p:cNvSpPr/>
          <p:nvPr/>
        </p:nvSpPr>
        <p:spPr>
          <a:xfrm>
            <a:off x="9424598" y="816914"/>
            <a:ext cx="116601" cy="111997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752838" y="673478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5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5811655" y="1387006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7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823008" y="1230383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989760" y="2602020"/>
            <a:ext cx="7525062" cy="2683392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421597" y="827793"/>
            <a:ext cx="116601" cy="11199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827085" y="1230892"/>
            <a:ext cx="1503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12" grpId="0" animBg="1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003797" y="2429515"/>
            <a:ext cx="9773587" cy="4133913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600" b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+ 2 = 7 (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a) 7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b) 12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7BAFDB1E-E332-B7FF-4693-A4FCC5873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900" y="247339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2690</TotalTime>
  <Words>678</Words>
  <Application>Microsoft Office PowerPoint</Application>
  <PresentationFormat>Widescreen</PresentationFormat>
  <Paragraphs>113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微软雅黑</vt:lpstr>
      <vt:lpstr>#9Slide03 Arima Madurai</vt:lpstr>
      <vt:lpstr>#9Slide03 Arima Madurai Black</vt:lpstr>
      <vt:lpstr>#9Slide03 Arima Madurai Bold</vt:lpstr>
      <vt:lpstr>Arial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Computer</cp:lastModifiedBy>
  <cp:revision>132</cp:revision>
  <dcterms:created xsi:type="dcterms:W3CDTF">2021-06-02T01:34:28Z</dcterms:created>
  <dcterms:modified xsi:type="dcterms:W3CDTF">2023-11-20T03:41:29Z</dcterms:modified>
</cp:coreProperties>
</file>