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9"/>
  </p:notesMasterIdLst>
  <p:sldIdLst>
    <p:sldId id="8756" r:id="rId3"/>
    <p:sldId id="8679" r:id="rId4"/>
    <p:sldId id="8755" r:id="rId5"/>
    <p:sldId id="8758" r:id="rId6"/>
    <p:sldId id="8759" r:id="rId7"/>
    <p:sldId id="876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FB97B3-5775-44F7-9A3E-AB3BA8B475DC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FF0AA3-90AA-43A9-B593-B536F5B0D1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046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BF5B899-899C-4F8B-8CEB-BB307AF1D029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570DBC9-BD5C-4C39-ACD1-9C61ED2D8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180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BF5B899-899C-4F8B-8CEB-BB307AF1D029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570DBC9-BD5C-4C39-ACD1-9C61ED2D8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2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BF5B899-899C-4F8B-8CEB-BB307AF1D029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570DBC9-BD5C-4C39-ACD1-9C61ED2D8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144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456EF-EDA7-466D-90A9-97D47B7037CB}" type="datetimeFigureOut">
              <a:rPr lang="zh-CN" altLang="en-US" smtClean="0"/>
              <a:t>2025/11/13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42918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456EF-EDA7-466D-90A9-97D47B7037CB}" type="datetimeFigureOut">
              <a:rPr lang="zh-CN" altLang="en-US" smtClean="0"/>
              <a:t>2025/11/13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75324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456EF-EDA7-466D-90A9-97D47B7037CB}" type="datetimeFigureOut">
              <a:rPr lang="zh-CN" altLang="en-US" smtClean="0"/>
              <a:t>2025/11/13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87547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456EF-EDA7-466D-90A9-97D47B7037CB}" type="datetimeFigureOut">
              <a:rPr lang="zh-CN" altLang="en-US" smtClean="0"/>
              <a:t>2025/11/13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87381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456EF-EDA7-466D-90A9-97D47B7037CB}" type="datetimeFigureOut">
              <a:rPr lang="zh-CN" altLang="en-US" smtClean="0"/>
              <a:t>2025/11/13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02642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456EF-EDA7-466D-90A9-97D47B7037CB}" type="datetimeFigureOut">
              <a:rPr lang="zh-CN" altLang="en-US" smtClean="0"/>
              <a:t>2025/11/13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51351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456EF-EDA7-466D-90A9-97D47B7037CB}" type="datetimeFigureOut">
              <a:rPr lang="zh-CN" altLang="en-US" smtClean="0"/>
              <a:t>2025/11/13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41614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456EF-EDA7-466D-90A9-97D47B7037CB}" type="datetimeFigureOut">
              <a:rPr lang="zh-CN" altLang="en-US" smtClean="0"/>
              <a:t>2025/11/13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6722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BF5B899-899C-4F8B-8CEB-BB307AF1D029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570DBC9-BD5C-4C39-ACD1-9C61ED2D8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6692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456EF-EDA7-466D-90A9-97D47B7037CB}" type="datetimeFigureOut">
              <a:rPr lang="zh-CN" altLang="en-US" smtClean="0"/>
              <a:t>2025/11/13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08382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456EF-EDA7-466D-90A9-97D47B7037CB}" type="datetimeFigureOut">
              <a:rPr lang="zh-CN" altLang="en-US" smtClean="0"/>
              <a:t>2025/11/13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42450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456EF-EDA7-466D-90A9-97D47B7037CB}" type="datetimeFigureOut">
              <a:rPr lang="zh-CN" altLang="en-US" smtClean="0"/>
              <a:t>2025/11/13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18670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456EF-EDA7-466D-90A9-97D47B7037CB}" type="datetimeFigureOut">
              <a:rPr lang="zh-CN" altLang="en-US" smtClean="0"/>
              <a:t>2025/11/13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6243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21"/>
          </p:nvPr>
        </p:nvSpPr>
        <p:spPr>
          <a:xfrm>
            <a:off x="6659563" y="2632075"/>
            <a:ext cx="4295775" cy="2684463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877887" y="4664885"/>
            <a:ext cx="827316" cy="827314"/>
          </a:xfrm>
          <a:custGeom>
            <a:avLst/>
            <a:gdLst>
              <a:gd name="connsiteX0" fmla="*/ 353639 w 707278"/>
              <a:gd name="connsiteY0" fmla="*/ 0 h 707276"/>
              <a:gd name="connsiteX1" fmla="*/ 707278 w 707278"/>
              <a:gd name="connsiteY1" fmla="*/ 353638 h 707276"/>
              <a:gd name="connsiteX2" fmla="*/ 353639 w 707278"/>
              <a:gd name="connsiteY2" fmla="*/ 707276 h 707276"/>
              <a:gd name="connsiteX3" fmla="*/ 0 w 707278"/>
              <a:gd name="connsiteY3" fmla="*/ 353638 h 707276"/>
              <a:gd name="connsiteX4" fmla="*/ 353639 w 707278"/>
              <a:gd name="connsiteY4" fmla="*/ 0 h 707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7278" h="707276">
                <a:moveTo>
                  <a:pt x="353639" y="0"/>
                </a:moveTo>
                <a:cubicBezTo>
                  <a:pt x="548948" y="0"/>
                  <a:pt x="707278" y="158329"/>
                  <a:pt x="707278" y="353638"/>
                </a:cubicBezTo>
                <a:cubicBezTo>
                  <a:pt x="707278" y="548947"/>
                  <a:pt x="548948" y="707276"/>
                  <a:pt x="353639" y="707276"/>
                </a:cubicBezTo>
                <a:cubicBezTo>
                  <a:pt x="158330" y="707276"/>
                  <a:pt x="0" y="548947"/>
                  <a:pt x="0" y="353638"/>
                </a:cubicBezTo>
                <a:cubicBezTo>
                  <a:pt x="0" y="158329"/>
                  <a:pt x="158330" y="0"/>
                  <a:pt x="353639" y="0"/>
                </a:cubicBezTo>
                <a:close/>
              </a:path>
            </a:pathLst>
          </a:custGeom>
          <a:effectLst>
            <a:outerShdw blurRad="127000" sx="102000" sy="102000" algn="ctr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2490781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667" b="13333"/>
          <a:stretch>
            <a:fillRect/>
          </a:stretch>
        </p:blipFill>
        <p:spPr>
          <a:xfrm>
            <a:off x="0" y="3429000"/>
            <a:ext cx="12192000" cy="3429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009" r="44228"/>
          <a:stretch>
            <a:fillRect/>
          </a:stretch>
        </p:blipFill>
        <p:spPr>
          <a:xfrm>
            <a:off x="646954" y="5311908"/>
            <a:ext cx="6409166" cy="1546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865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:blinds/>
      </p:transition>
    </mc:Choice>
    <mc:Fallback xmlns="">
      <p:transition spd="slow" advTm="0">
        <p:blinds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25B2B0-692A-46A2-956F-D87A1A3CFB5B}" type="datetimeFigureOut">
              <a:rPr lang="zh-CN" altLang="en-US"/>
              <a:t>2025/11/13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E584FB-8213-408C-973A-0BFE315A5B2C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51411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12752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4506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BF5B899-899C-4F8B-8CEB-BB307AF1D029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570DBC9-BD5C-4C39-ACD1-9C61ED2D8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000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BF5B899-899C-4F8B-8CEB-BB307AF1D029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570DBC9-BD5C-4C39-ACD1-9C61ED2D8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017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BF5B899-899C-4F8B-8CEB-BB307AF1D029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570DBC9-BD5C-4C39-ACD1-9C61ED2D8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998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BF5B899-899C-4F8B-8CEB-BB307AF1D029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570DBC9-BD5C-4C39-ACD1-9C61ED2D8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271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BF5B899-899C-4F8B-8CEB-BB307AF1D029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570DBC9-BD5C-4C39-ACD1-9C61ED2D8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594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BF5B899-899C-4F8B-8CEB-BB307AF1D029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570DBC9-BD5C-4C39-ACD1-9C61ED2D8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359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BF5B899-899C-4F8B-8CEB-BB307AF1D029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570DBC9-BD5C-4C39-ACD1-9C61ED2D8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643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8634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583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hdphoto" Target="../media/hdphoto1.wdp"/><Relationship Id="rId7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11" Type="http://schemas.openxmlformats.org/officeDocument/2006/relationships/image" Target="../media/image15.png"/><Relationship Id="rId5" Type="http://schemas.openxmlformats.org/officeDocument/2006/relationships/image" Target="../media/image11.png"/><Relationship Id="rId10" Type="http://schemas.openxmlformats.org/officeDocument/2006/relationships/image" Target="../media/image14.png"/><Relationship Id="rId4" Type="http://schemas.openxmlformats.org/officeDocument/2006/relationships/image" Target="../media/image10.png"/><Relationship Id="rId9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3">
            <a:extLst>
              <a:ext uri="{FF2B5EF4-FFF2-40B4-BE49-F238E27FC236}">
                <a16:creationId xmlns:a16="http://schemas.microsoft.com/office/drawing/2014/main" id="{956C802C-0C96-46B0-961D-B5197445524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00" b="1030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15">
            <a:extLst>
              <a:ext uri="{FF2B5EF4-FFF2-40B4-BE49-F238E27FC236}">
                <a16:creationId xmlns:a16="http://schemas.microsoft.com/office/drawing/2014/main" id="{9250EC20-C373-4957-A359-4293E714DBC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81" t="55927"/>
          <a:stretch>
            <a:fillRect/>
          </a:stretch>
        </p:blipFill>
        <p:spPr>
          <a:xfrm>
            <a:off x="98310" y="33916"/>
            <a:ext cx="11698222" cy="5956610"/>
          </a:xfrm>
          <a:prstGeom prst="rect">
            <a:avLst/>
          </a:prstGeom>
        </p:spPr>
      </p:pic>
      <p:pic>
        <p:nvPicPr>
          <p:cNvPr id="4" name="图片 11">
            <a:extLst>
              <a:ext uri="{FF2B5EF4-FFF2-40B4-BE49-F238E27FC236}">
                <a16:creationId xmlns:a16="http://schemas.microsoft.com/office/drawing/2014/main" id="{312A3D70-D2C8-460B-B7EE-896584FE682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63" t="33236" r="46891" b="47773"/>
          <a:stretch>
            <a:fillRect/>
          </a:stretch>
        </p:blipFill>
        <p:spPr>
          <a:xfrm>
            <a:off x="0" y="201505"/>
            <a:ext cx="7621771" cy="1838611"/>
          </a:xfrm>
          <a:prstGeom prst="rect">
            <a:avLst/>
          </a:prstGeom>
        </p:spPr>
      </p:pic>
      <p:pic>
        <p:nvPicPr>
          <p:cNvPr id="5" name="图片 7">
            <a:extLst>
              <a:ext uri="{FF2B5EF4-FFF2-40B4-BE49-F238E27FC236}">
                <a16:creationId xmlns:a16="http://schemas.microsoft.com/office/drawing/2014/main" id="{39F4C5CC-8921-4D68-9BCA-B8DF77D0FCA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"/>
            <a:ext cx="12192000" cy="6857960"/>
          </a:xfrm>
          <a:prstGeom prst="rect">
            <a:avLst/>
          </a:prstGeom>
        </p:spPr>
      </p:pic>
      <p:pic>
        <p:nvPicPr>
          <p:cNvPr id="6" name="图片 10">
            <a:extLst>
              <a:ext uri="{FF2B5EF4-FFF2-40B4-BE49-F238E27FC236}">
                <a16:creationId xmlns:a16="http://schemas.microsoft.com/office/drawing/2014/main" id="{4D4376B4-6056-4F22-96E5-29A09EE434E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009" r="44228"/>
          <a:stretch>
            <a:fillRect/>
          </a:stretch>
        </p:blipFill>
        <p:spPr>
          <a:xfrm>
            <a:off x="646954" y="4168371"/>
            <a:ext cx="11149578" cy="2689629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337F50C9-F8D1-4D4D-AB9B-992CAD8B1AA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1893" y="2293939"/>
            <a:ext cx="1936884" cy="106958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93C26DC-D48E-4E7B-869C-BB7ABED5186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951" y="2828729"/>
            <a:ext cx="10364098" cy="2609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841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8056" l="208" r="99323">
                        <a14:foregroundMark x1="12031" y1="74352" x2="6250" y2="71667"/>
                        <a14:foregroundMark x1="13542" y1="84907" x2="28073" y2="97407"/>
                        <a14:foregroundMark x1="15625" y1="92500" x2="3594" y2="92222"/>
                        <a14:foregroundMark x1="20104" y1="91944" x2="74531" y2="88333"/>
                        <a14:foregroundMark x1="74531" y1="88333" x2="98542" y2="89352"/>
                        <a14:foregroundMark x1="417" y1="90833" x2="16198" y2="93519"/>
                        <a14:foregroundMark x1="17500" y1="97130" x2="1510" y2="93611"/>
                        <a14:foregroundMark x1="5573" y1="88981" x2="10417" y2="88519"/>
                        <a14:foregroundMark x1="4531" y1="82500" x2="6667" y2="87685"/>
                        <a14:foregroundMark x1="5156" y1="84074" x2="260" y2="82963"/>
                        <a14:foregroundMark x1="260" y1="82963" x2="260" y2="82963"/>
                        <a14:foregroundMark x1="96510" y1="97963" x2="99323" y2="98056"/>
                      </a14:backgroundRemoval>
                    </a14:imgEffect>
                  </a14:imgLayer>
                </a14:imgProps>
              </a:ext>
            </a:extLst>
          </a:blip>
          <a:srcRect t="33046" b="22033"/>
          <a:stretch>
            <a:fillRect/>
          </a:stretch>
        </p:blipFill>
        <p:spPr>
          <a:xfrm>
            <a:off x="0" y="4326255"/>
            <a:ext cx="12331700" cy="253174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F17B1FA-AAA5-4BDC-BDD2-E62DA93A451A}"/>
              </a:ext>
            </a:extLst>
          </p:cNvPr>
          <p:cNvSpPr/>
          <p:nvPr/>
        </p:nvSpPr>
        <p:spPr>
          <a:xfrm>
            <a:off x="1063372" y="228600"/>
            <a:ext cx="1151277" cy="8092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kumimoji="0" lang="en-US" alt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en-US" altLang="en-GB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Fredoka One" panose="02000000000000000000"/>
              <a:cs typeface="Arial" panose="020B0604020202020204" pitchFamily="34" charset="0"/>
              <a:sym typeface="Fredoka One" panose="0200000000000000000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372E990-1898-453C-B262-8A0AE796759E}"/>
              </a:ext>
            </a:extLst>
          </p:cNvPr>
          <p:cNvGrpSpPr/>
          <p:nvPr/>
        </p:nvGrpSpPr>
        <p:grpSpPr>
          <a:xfrm>
            <a:off x="300440" y="249248"/>
            <a:ext cx="847090" cy="768350"/>
            <a:chOff x="546099" y="1464056"/>
            <a:chExt cx="847090" cy="768350"/>
          </a:xfrm>
        </p:grpSpPr>
        <p:sp>
          <p:nvSpPr>
            <p:cNvPr id="13" name="椭圆 26">
              <a:extLst>
                <a:ext uri="{FF2B5EF4-FFF2-40B4-BE49-F238E27FC236}">
                  <a16:creationId xmlns:a16="http://schemas.microsoft.com/office/drawing/2014/main" id="{9119B49B-B3A1-497B-91DD-22F3C873D36E}"/>
                </a:ext>
              </a:extLst>
            </p:cNvPr>
            <p:cNvSpPr/>
            <p:nvPr/>
          </p:nvSpPr>
          <p:spPr>
            <a:xfrm>
              <a:off x="617939" y="1496969"/>
              <a:ext cx="703411" cy="702525"/>
            </a:xfrm>
            <a:prstGeom prst="ellipse">
              <a:avLst/>
            </a:prstGeom>
            <a:solidFill>
              <a:srgbClr val="F038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文本框 27">
              <a:extLst>
                <a:ext uri="{FF2B5EF4-FFF2-40B4-BE49-F238E27FC236}">
                  <a16:creationId xmlns:a16="http://schemas.microsoft.com/office/drawing/2014/main" id="{A08783CB-51D6-4C85-A4BD-6902B90FC6D4}"/>
                </a:ext>
              </a:extLst>
            </p:cNvPr>
            <p:cNvSpPr txBox="1"/>
            <p:nvPr/>
          </p:nvSpPr>
          <p:spPr>
            <a:xfrm>
              <a:off x="546099" y="1464056"/>
              <a:ext cx="847090" cy="7683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Source Han Sans CN Medium" panose="020B0600000000000000" pitchFamily="34" charset="-122"/>
                  <a:cs typeface="Calibri" panose="020F0502020204030204" pitchFamily="34" charset="0"/>
                </a:rPr>
                <a:t>1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02C1F29-B05E-4924-B516-CE9E0851D480}"/>
              </a:ext>
            </a:extLst>
          </p:cNvPr>
          <p:cNvGrpSpPr/>
          <p:nvPr/>
        </p:nvGrpSpPr>
        <p:grpSpPr>
          <a:xfrm>
            <a:off x="372280" y="1946968"/>
            <a:ext cx="4417434" cy="1069190"/>
            <a:chOff x="372280" y="1946968"/>
            <a:chExt cx="4417434" cy="106919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81BDFCD2-2F37-40F1-9CA8-8BD526DE7EDA}"/>
                </a:ext>
              </a:extLst>
            </p:cNvPr>
            <p:cNvSpPr/>
            <p:nvPr/>
          </p:nvSpPr>
          <p:spPr>
            <a:xfrm>
              <a:off x="372280" y="2047329"/>
              <a:ext cx="1108177" cy="968829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C0E26EF3-1B43-4951-868C-98D654F66B07}"/>
                </a:ext>
              </a:extLst>
            </p:cNvPr>
            <p:cNvCxnSpPr>
              <a:cxnSpLocks/>
              <a:endCxn id="8" idx="1"/>
            </p:cNvCxnSpPr>
            <p:nvPr/>
          </p:nvCxnSpPr>
          <p:spPr>
            <a:xfrm>
              <a:off x="1480457" y="2531745"/>
              <a:ext cx="2307772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8BACA2F-DA38-4524-95DB-BFE0FA9216EE}"/>
                </a:ext>
              </a:extLst>
            </p:cNvPr>
            <p:cNvSpPr/>
            <p:nvPr/>
          </p:nvSpPr>
          <p:spPr>
            <a:xfrm>
              <a:off x="3788229" y="2140653"/>
              <a:ext cx="1001485" cy="782183"/>
            </a:xfrm>
            <a:prstGeom prst="rect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785977B-D79C-4E4C-B04C-B1F6342716E2}"/>
                </a:ext>
              </a:extLst>
            </p:cNvPr>
            <p:cNvSpPr txBox="1"/>
            <p:nvPr/>
          </p:nvSpPr>
          <p:spPr>
            <a:xfrm>
              <a:off x="1611086" y="1946968"/>
              <a:ext cx="222068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gấp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4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lần</a:t>
              </a:r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1DFBE50-E791-48AF-BCA9-8A88FFAD70AC}"/>
              </a:ext>
            </a:extLst>
          </p:cNvPr>
          <p:cNvGrpSpPr/>
          <p:nvPr/>
        </p:nvGrpSpPr>
        <p:grpSpPr>
          <a:xfrm>
            <a:off x="6685995" y="1827225"/>
            <a:ext cx="4406548" cy="1069190"/>
            <a:chOff x="372280" y="1946968"/>
            <a:chExt cx="4406548" cy="1069190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BF7F4450-1F6C-4147-8A7C-8339F4D65BBC}"/>
                </a:ext>
              </a:extLst>
            </p:cNvPr>
            <p:cNvSpPr/>
            <p:nvPr/>
          </p:nvSpPr>
          <p:spPr>
            <a:xfrm>
              <a:off x="372280" y="2047329"/>
              <a:ext cx="1108177" cy="968829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AF24E4A7-B2C6-487C-848F-971560DBA9E6}"/>
                </a:ext>
              </a:extLst>
            </p:cNvPr>
            <p:cNvCxnSpPr>
              <a:cxnSpLocks/>
              <a:endCxn id="35" idx="1"/>
            </p:cNvCxnSpPr>
            <p:nvPr/>
          </p:nvCxnSpPr>
          <p:spPr>
            <a:xfrm>
              <a:off x="1480457" y="2531745"/>
              <a:ext cx="2307772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F0372BA0-D14D-4DA8-A67F-2023F6BB6BA3}"/>
                </a:ext>
              </a:extLst>
            </p:cNvPr>
            <p:cNvSpPr/>
            <p:nvPr/>
          </p:nvSpPr>
          <p:spPr>
            <a:xfrm>
              <a:off x="3788229" y="2140653"/>
              <a:ext cx="990599" cy="782183"/>
            </a:xfrm>
            <a:prstGeom prst="rect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7818E488-0301-4B7C-987C-9C8D4E5A4839}"/>
                </a:ext>
              </a:extLst>
            </p:cNvPr>
            <p:cNvSpPr txBox="1"/>
            <p:nvPr/>
          </p:nvSpPr>
          <p:spPr>
            <a:xfrm>
              <a:off x="1611086" y="1946968"/>
              <a:ext cx="222068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gấp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5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lần</a:t>
              </a:r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ABA8845F-A45B-4154-98AB-B9F6FA785AD6}"/>
              </a:ext>
            </a:extLst>
          </p:cNvPr>
          <p:cNvGrpSpPr/>
          <p:nvPr/>
        </p:nvGrpSpPr>
        <p:grpSpPr>
          <a:xfrm>
            <a:off x="372281" y="3758748"/>
            <a:ext cx="5227433" cy="1069190"/>
            <a:chOff x="372281" y="1946968"/>
            <a:chExt cx="4308422" cy="1069190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7F3928E9-604F-44B0-8B39-3643D1C9C3FB}"/>
                </a:ext>
              </a:extLst>
            </p:cNvPr>
            <p:cNvSpPr/>
            <p:nvPr/>
          </p:nvSpPr>
          <p:spPr>
            <a:xfrm>
              <a:off x="372281" y="2047329"/>
              <a:ext cx="1000325" cy="968829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7808350C-957E-4EE2-A704-D5A06AF4D27F}"/>
                </a:ext>
              </a:extLst>
            </p:cNvPr>
            <p:cNvCxnSpPr>
              <a:cxnSpLocks/>
              <a:stCxn id="38" idx="6"/>
              <a:endCxn id="40" idx="1"/>
            </p:cNvCxnSpPr>
            <p:nvPr/>
          </p:nvCxnSpPr>
          <p:spPr>
            <a:xfrm>
              <a:off x="1372606" y="2531744"/>
              <a:ext cx="2415623" cy="1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8BC2867C-3045-4AB9-AA32-A576AFE0C40A}"/>
                </a:ext>
              </a:extLst>
            </p:cNvPr>
            <p:cNvSpPr/>
            <p:nvPr/>
          </p:nvSpPr>
          <p:spPr>
            <a:xfrm>
              <a:off x="3788229" y="2140653"/>
              <a:ext cx="892474" cy="782183"/>
            </a:xfrm>
            <a:prstGeom prst="rect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B85ED3FE-4D92-4D37-9146-1A7698719BA3}"/>
                </a:ext>
              </a:extLst>
            </p:cNvPr>
            <p:cNvSpPr txBox="1"/>
            <p:nvPr/>
          </p:nvSpPr>
          <p:spPr>
            <a:xfrm>
              <a:off x="1459692" y="1946968"/>
              <a:ext cx="222068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thêm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4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đơn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vị</a:t>
              </a:r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2E14D91-2286-4DD7-883A-FFF6B36ECC6F}"/>
              </a:ext>
            </a:extLst>
          </p:cNvPr>
          <p:cNvGrpSpPr/>
          <p:nvPr/>
        </p:nvGrpSpPr>
        <p:grpSpPr>
          <a:xfrm>
            <a:off x="6685995" y="3621734"/>
            <a:ext cx="5133724" cy="1069190"/>
            <a:chOff x="372281" y="1946968"/>
            <a:chExt cx="4231187" cy="106919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C2D68941-D5C7-4DC3-A1D0-27F8F35B784E}"/>
                </a:ext>
              </a:extLst>
            </p:cNvPr>
            <p:cNvSpPr/>
            <p:nvPr/>
          </p:nvSpPr>
          <p:spPr>
            <a:xfrm>
              <a:off x="372281" y="2047329"/>
              <a:ext cx="1000325" cy="968829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3A7F6DE0-05F3-4AEA-9217-89E6F4B06155}"/>
                </a:ext>
              </a:extLst>
            </p:cNvPr>
            <p:cNvCxnSpPr>
              <a:cxnSpLocks/>
              <a:stCxn id="48" idx="6"/>
              <a:endCxn id="50" idx="1"/>
            </p:cNvCxnSpPr>
            <p:nvPr/>
          </p:nvCxnSpPr>
          <p:spPr>
            <a:xfrm>
              <a:off x="1372606" y="2531744"/>
              <a:ext cx="2415623" cy="1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5EA4E813-5963-49A1-8A05-4E872359ACB4}"/>
                </a:ext>
              </a:extLst>
            </p:cNvPr>
            <p:cNvSpPr/>
            <p:nvPr/>
          </p:nvSpPr>
          <p:spPr>
            <a:xfrm>
              <a:off x="3788228" y="2140653"/>
              <a:ext cx="815240" cy="782183"/>
            </a:xfrm>
            <a:prstGeom prst="rect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04385A60-7BA1-485B-AA14-B4B5764D815C}"/>
                </a:ext>
              </a:extLst>
            </p:cNvPr>
            <p:cNvSpPr txBox="1"/>
            <p:nvPr/>
          </p:nvSpPr>
          <p:spPr>
            <a:xfrm>
              <a:off x="1459692" y="1946968"/>
              <a:ext cx="222068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thêm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5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đơn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vị</a:t>
              </a:r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3" name="Rectangle 52">
            <a:extLst>
              <a:ext uri="{FF2B5EF4-FFF2-40B4-BE49-F238E27FC236}">
                <a16:creationId xmlns:a16="http://schemas.microsoft.com/office/drawing/2014/main" id="{71BE61CD-EA2E-4C55-96AE-D40963DA7FCF}"/>
              </a:ext>
            </a:extLst>
          </p:cNvPr>
          <p:cNvSpPr/>
          <p:nvPr/>
        </p:nvSpPr>
        <p:spPr>
          <a:xfrm>
            <a:off x="3876398" y="2250448"/>
            <a:ext cx="859971" cy="59952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BBFB8765-21DF-4461-921A-7E9286A02F0A}"/>
              </a:ext>
            </a:extLst>
          </p:cNvPr>
          <p:cNvSpPr/>
          <p:nvPr/>
        </p:nvSpPr>
        <p:spPr>
          <a:xfrm>
            <a:off x="10167258" y="2095553"/>
            <a:ext cx="859971" cy="59952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E04A6ADA-D407-4C28-BD77-391DDAF98FB5}"/>
              </a:ext>
            </a:extLst>
          </p:cNvPr>
          <p:cNvSpPr/>
          <p:nvPr/>
        </p:nvSpPr>
        <p:spPr>
          <a:xfrm>
            <a:off x="4627043" y="4052911"/>
            <a:ext cx="859971" cy="59952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CB0ECC6B-F474-4AA6-BC0C-0206F78ECC18}"/>
              </a:ext>
            </a:extLst>
          </p:cNvPr>
          <p:cNvSpPr/>
          <p:nvPr/>
        </p:nvSpPr>
        <p:spPr>
          <a:xfrm>
            <a:off x="10928784" y="3889819"/>
            <a:ext cx="859971" cy="59952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8056" l="208" r="99323">
                        <a14:foregroundMark x1="12031" y1="74352" x2="6250" y2="71667"/>
                        <a14:foregroundMark x1="13542" y1="84907" x2="28073" y2="97407"/>
                        <a14:foregroundMark x1="15625" y1="92500" x2="3594" y2="92222"/>
                        <a14:foregroundMark x1="20104" y1="91944" x2="74531" y2="88333"/>
                        <a14:foregroundMark x1="74531" y1="88333" x2="98542" y2="89352"/>
                        <a14:foregroundMark x1="417" y1="90833" x2="16198" y2="93519"/>
                        <a14:foregroundMark x1="17500" y1="97130" x2="1510" y2="93611"/>
                        <a14:foregroundMark x1="5573" y1="88981" x2="10417" y2="88519"/>
                        <a14:foregroundMark x1="4531" y1="82500" x2="6667" y2="87685"/>
                        <a14:foregroundMark x1="5156" y1="84074" x2="260" y2="82963"/>
                        <a14:foregroundMark x1="260" y1="82963" x2="260" y2="82963"/>
                        <a14:foregroundMark x1="96510" y1="97963" x2="99323" y2="98056"/>
                      </a14:backgroundRemoval>
                    </a14:imgEffect>
                  </a14:imgLayer>
                </a14:imgProps>
              </a:ext>
            </a:extLst>
          </a:blip>
          <a:srcRect t="33046" b="22033"/>
          <a:stretch>
            <a:fillRect/>
          </a:stretch>
        </p:blipFill>
        <p:spPr>
          <a:xfrm>
            <a:off x="0" y="4326255"/>
            <a:ext cx="12331700" cy="253174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6DB9F7E-DF66-4E77-A47E-26764C5C322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081" y="-15880"/>
            <a:ext cx="803638" cy="80363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314AE71-AE31-4F8F-B6A9-224E8BB0DB91}"/>
              </a:ext>
            </a:extLst>
          </p:cNvPr>
          <p:cNvSpPr/>
          <p:nvPr/>
        </p:nvSpPr>
        <p:spPr>
          <a:xfrm>
            <a:off x="463223" y="629"/>
            <a:ext cx="1864885" cy="809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GB" sz="4000" b="1" dirty="0">
                <a:solidFill>
                  <a:prstClr val="black"/>
                </a:solidFill>
                <a:latin typeface="Arial" panose="020B0604020202020204" pitchFamily="34" charset="0"/>
                <a:ea typeface="Fredoka One" panose="02000000000000000000"/>
                <a:cs typeface="Arial" panose="020B0604020202020204" pitchFamily="34" charset="0"/>
                <a:sym typeface="Fredoka One" panose="02000000000000000000"/>
              </a:rPr>
              <a:t>Đ, S</a:t>
            </a:r>
            <a:endParaRPr kumimoji="0" lang="en-US" altLang="en-GB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Fredoka One" panose="02000000000000000000"/>
              <a:cs typeface="Arial" panose="020B0604020202020204" pitchFamily="34" charset="0"/>
              <a:sym typeface="Fredoka One" panose="0200000000000000000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BDF840-253C-4E9F-8384-7C2BB9CE28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0442" y="4407501"/>
            <a:ext cx="3949754" cy="2355134"/>
          </a:xfrm>
          <a:prstGeom prst="rect">
            <a:avLst/>
          </a:prstGeom>
        </p:spPr>
      </p:pic>
      <p:pic>
        <p:nvPicPr>
          <p:cNvPr id="8" name="Picture 7" descr="A picture containing indoor&#10;&#10;Description automatically generated">
            <a:extLst>
              <a:ext uri="{FF2B5EF4-FFF2-40B4-BE49-F238E27FC236}">
                <a16:creationId xmlns:a16="http://schemas.microsoft.com/office/drawing/2014/main" id="{F5C28218-FB5D-491C-9FE7-80FA3B92D0E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0878" y="1132472"/>
            <a:ext cx="3949754" cy="237937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749611C-96FA-4683-B1DB-BC91597CF45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338" y="1017112"/>
            <a:ext cx="4162097" cy="2374694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CC7943DE-DBA1-4EEE-97A6-A8707EA51860}"/>
              </a:ext>
            </a:extLst>
          </p:cNvPr>
          <p:cNvGrpSpPr/>
          <p:nvPr/>
        </p:nvGrpSpPr>
        <p:grpSpPr>
          <a:xfrm>
            <a:off x="1273954" y="893803"/>
            <a:ext cx="2108308" cy="523220"/>
            <a:chOff x="856544" y="1138280"/>
            <a:chExt cx="2108308" cy="52322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7926939-D7E2-4570-B8CC-41D6DAA0C435}"/>
                </a:ext>
              </a:extLst>
            </p:cNvPr>
            <p:cNvSpPr txBox="1"/>
            <p:nvPr/>
          </p:nvSpPr>
          <p:spPr>
            <a:xfrm>
              <a:off x="856544" y="1138280"/>
              <a:ext cx="21083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gấp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9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lần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2AB49BE8-9BB2-4714-B13D-AC3104E9F86B}"/>
                </a:ext>
              </a:extLst>
            </p:cNvPr>
            <p:cNvSpPr/>
            <p:nvPr/>
          </p:nvSpPr>
          <p:spPr>
            <a:xfrm>
              <a:off x="2477172" y="1184362"/>
              <a:ext cx="487680" cy="431055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Đ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C7629BC-100F-4395-9F4D-2A5BCBA13368}"/>
              </a:ext>
            </a:extLst>
          </p:cNvPr>
          <p:cNvGrpSpPr/>
          <p:nvPr/>
        </p:nvGrpSpPr>
        <p:grpSpPr>
          <a:xfrm>
            <a:off x="6064282" y="1155413"/>
            <a:ext cx="2691550" cy="492443"/>
            <a:chOff x="437730" y="1188505"/>
            <a:chExt cx="2691550" cy="492443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D3EF8E8-DEA9-44F1-9134-09663393220C}"/>
                </a:ext>
              </a:extLst>
            </p:cNvPr>
            <p:cNvSpPr txBox="1"/>
            <p:nvPr/>
          </p:nvSpPr>
          <p:spPr>
            <a:xfrm>
              <a:off x="437730" y="1188505"/>
              <a:ext cx="244771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 err="1">
                  <a:latin typeface="Arial" panose="020B0604020202020204" pitchFamily="34" charset="0"/>
                  <a:cs typeface="Arial" panose="020B0604020202020204" pitchFamily="34" charset="0"/>
                </a:rPr>
                <a:t>thêm</a:t>
              </a:r>
              <a:r>
                <a:rPr lang="en-US" sz="2600" dirty="0">
                  <a:latin typeface="Arial" panose="020B0604020202020204" pitchFamily="34" charset="0"/>
                  <a:cs typeface="Arial" panose="020B0604020202020204" pitchFamily="34" charset="0"/>
                </a:rPr>
                <a:t> 5 </a:t>
              </a:r>
              <a:r>
                <a:rPr lang="en-US" sz="2600" dirty="0" err="1">
                  <a:latin typeface="Arial" panose="020B0604020202020204" pitchFamily="34" charset="0"/>
                  <a:cs typeface="Arial" panose="020B0604020202020204" pitchFamily="34" charset="0"/>
                </a:rPr>
                <a:t>đơn</a:t>
              </a:r>
              <a:r>
                <a:rPr lang="en-US" sz="2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latin typeface="Arial" panose="020B0604020202020204" pitchFamily="34" charset="0"/>
                  <a:cs typeface="Arial" panose="020B0604020202020204" pitchFamily="34" charset="0"/>
                </a:rPr>
                <a:t>vị</a:t>
              </a:r>
              <a:endParaRPr lang="en-US" sz="2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F27FA9B0-8B7C-4CB1-A126-621D426DB4C1}"/>
                </a:ext>
              </a:extLst>
            </p:cNvPr>
            <p:cNvSpPr/>
            <p:nvPr/>
          </p:nvSpPr>
          <p:spPr>
            <a:xfrm>
              <a:off x="2641600" y="1219200"/>
              <a:ext cx="487680" cy="431055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8D0C511-DE85-423E-8A0E-E3A77B0738A8}"/>
              </a:ext>
            </a:extLst>
          </p:cNvPr>
          <p:cNvGrpSpPr/>
          <p:nvPr/>
        </p:nvGrpSpPr>
        <p:grpSpPr>
          <a:xfrm>
            <a:off x="835207" y="2960214"/>
            <a:ext cx="2698438" cy="492443"/>
            <a:chOff x="266414" y="1138280"/>
            <a:chExt cx="2698438" cy="492443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7B81F0E-7111-439A-9064-D5B5A768B6F7}"/>
                </a:ext>
              </a:extLst>
            </p:cNvPr>
            <p:cNvSpPr txBox="1"/>
            <p:nvPr/>
          </p:nvSpPr>
          <p:spPr>
            <a:xfrm>
              <a:off x="266414" y="1138280"/>
              <a:ext cx="2698438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 err="1">
                  <a:latin typeface="Arial" panose="020B0604020202020204" pitchFamily="34" charset="0"/>
                  <a:cs typeface="Arial" panose="020B0604020202020204" pitchFamily="34" charset="0"/>
                </a:rPr>
                <a:t>thêm</a:t>
              </a:r>
              <a:r>
                <a:rPr lang="en-US" sz="2600" dirty="0">
                  <a:latin typeface="Arial" panose="020B0604020202020204" pitchFamily="34" charset="0"/>
                  <a:cs typeface="Arial" panose="020B0604020202020204" pitchFamily="34" charset="0"/>
                </a:rPr>
                <a:t> 9 </a:t>
              </a:r>
              <a:r>
                <a:rPr lang="en-US" sz="2600" dirty="0" err="1">
                  <a:latin typeface="Arial" panose="020B0604020202020204" pitchFamily="34" charset="0"/>
                  <a:cs typeface="Arial" panose="020B0604020202020204" pitchFamily="34" charset="0"/>
                </a:rPr>
                <a:t>đơn</a:t>
              </a:r>
              <a:r>
                <a:rPr lang="en-US" sz="2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latin typeface="Arial" panose="020B0604020202020204" pitchFamily="34" charset="0"/>
                  <a:cs typeface="Arial" panose="020B0604020202020204" pitchFamily="34" charset="0"/>
                </a:rPr>
                <a:t>vị</a:t>
              </a:r>
              <a:endParaRPr lang="en-US" sz="2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1B209A9E-1AF7-49F9-874D-0C5ABF3F2CE4}"/>
                </a:ext>
              </a:extLst>
            </p:cNvPr>
            <p:cNvSpPr/>
            <p:nvPr/>
          </p:nvSpPr>
          <p:spPr>
            <a:xfrm>
              <a:off x="2477172" y="1184362"/>
              <a:ext cx="487680" cy="431055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9CB8E64-8A12-4F30-9C6B-AE957FB6C5FE}"/>
              </a:ext>
            </a:extLst>
          </p:cNvPr>
          <p:cNvGrpSpPr/>
          <p:nvPr/>
        </p:nvGrpSpPr>
        <p:grpSpPr>
          <a:xfrm>
            <a:off x="6583571" y="3114400"/>
            <a:ext cx="2001520" cy="492443"/>
            <a:chOff x="1127760" y="1188505"/>
            <a:chExt cx="2001520" cy="492443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C73AD54-18D9-4B93-A8E9-048455A71287}"/>
                </a:ext>
              </a:extLst>
            </p:cNvPr>
            <p:cNvSpPr txBox="1"/>
            <p:nvPr/>
          </p:nvSpPr>
          <p:spPr>
            <a:xfrm>
              <a:off x="1127760" y="1188505"/>
              <a:ext cx="175768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 err="1">
                  <a:latin typeface="Arial" panose="020B0604020202020204" pitchFamily="34" charset="0"/>
                  <a:cs typeface="Arial" panose="020B0604020202020204" pitchFamily="34" charset="0"/>
                </a:rPr>
                <a:t>gấp</a:t>
              </a:r>
              <a:r>
                <a:rPr lang="en-US" sz="2600" dirty="0">
                  <a:latin typeface="Arial" panose="020B0604020202020204" pitchFamily="34" charset="0"/>
                  <a:cs typeface="Arial" panose="020B0604020202020204" pitchFamily="34" charset="0"/>
                </a:rPr>
                <a:t> 5 </a:t>
              </a:r>
              <a:r>
                <a:rPr lang="en-US" sz="2600" dirty="0" err="1">
                  <a:latin typeface="Arial" panose="020B0604020202020204" pitchFamily="34" charset="0"/>
                  <a:cs typeface="Arial" panose="020B0604020202020204" pitchFamily="34" charset="0"/>
                </a:rPr>
                <a:t>lần</a:t>
              </a:r>
              <a:endParaRPr lang="en-US" sz="2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ADE9514B-42BB-421A-8B3E-57E4124E1AE3}"/>
                </a:ext>
              </a:extLst>
            </p:cNvPr>
            <p:cNvSpPr/>
            <p:nvPr/>
          </p:nvSpPr>
          <p:spPr>
            <a:xfrm>
              <a:off x="2641600" y="1219200"/>
              <a:ext cx="487680" cy="431055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pic>
        <p:nvPicPr>
          <p:cNvPr id="30" name="Picture 29">
            <a:extLst>
              <a:ext uri="{FF2B5EF4-FFF2-40B4-BE49-F238E27FC236}">
                <a16:creationId xmlns:a16="http://schemas.microsoft.com/office/drawing/2014/main" id="{9E0C3CC8-9A7D-4815-9286-9FC287BC785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901" y="4130063"/>
            <a:ext cx="4702559" cy="1596548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DCC4547B-27B4-4095-9C2F-367A19001FE6}"/>
              </a:ext>
            </a:extLst>
          </p:cNvPr>
          <p:cNvSpPr txBox="1"/>
          <p:nvPr/>
        </p:nvSpPr>
        <p:spPr>
          <a:xfrm>
            <a:off x="49783" y="1039244"/>
            <a:ext cx="6541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EB01186-AF3E-48ED-AE9D-7A2D18CFE78E}"/>
              </a:ext>
            </a:extLst>
          </p:cNvPr>
          <p:cNvSpPr txBox="1"/>
          <p:nvPr/>
        </p:nvSpPr>
        <p:spPr>
          <a:xfrm>
            <a:off x="5166248" y="1186108"/>
            <a:ext cx="6541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b)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30C3215-32B5-4755-B569-06E412AE7659}"/>
              </a:ext>
            </a:extLst>
          </p:cNvPr>
          <p:cNvSpPr txBox="1"/>
          <p:nvPr/>
        </p:nvSpPr>
        <p:spPr>
          <a:xfrm>
            <a:off x="5929377" y="4289982"/>
            <a:ext cx="6541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d)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FD6774B0-CCBF-498B-977D-DDD88EBB96EF}"/>
              </a:ext>
            </a:extLst>
          </p:cNvPr>
          <p:cNvGrpSpPr/>
          <p:nvPr/>
        </p:nvGrpSpPr>
        <p:grpSpPr>
          <a:xfrm>
            <a:off x="1815854" y="3606843"/>
            <a:ext cx="2108308" cy="523220"/>
            <a:chOff x="856544" y="1138280"/>
            <a:chExt cx="2108308" cy="523220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FA56A3F6-33AF-42AE-BC33-5CB643B4FD97}"/>
                </a:ext>
              </a:extLst>
            </p:cNvPr>
            <p:cNvSpPr txBox="1"/>
            <p:nvPr/>
          </p:nvSpPr>
          <p:spPr>
            <a:xfrm>
              <a:off x="856544" y="1138280"/>
              <a:ext cx="21083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gấp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3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lần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76064C0B-3010-4660-AB13-1A7CDFF69DF4}"/>
                </a:ext>
              </a:extLst>
            </p:cNvPr>
            <p:cNvSpPr/>
            <p:nvPr/>
          </p:nvSpPr>
          <p:spPr>
            <a:xfrm>
              <a:off x="2477172" y="1184362"/>
              <a:ext cx="487680" cy="431055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AA54A23-1FD9-469D-93A8-E88AD05B47F3}"/>
              </a:ext>
            </a:extLst>
          </p:cNvPr>
          <p:cNvGrpSpPr/>
          <p:nvPr/>
        </p:nvGrpSpPr>
        <p:grpSpPr>
          <a:xfrm>
            <a:off x="1991928" y="5825576"/>
            <a:ext cx="2108308" cy="523220"/>
            <a:chOff x="856544" y="1138280"/>
            <a:chExt cx="2108308" cy="523220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BF16FA78-71FB-44D6-BC79-6BEA1EA7CC37}"/>
                </a:ext>
              </a:extLst>
            </p:cNvPr>
            <p:cNvSpPr txBox="1"/>
            <p:nvPr/>
          </p:nvSpPr>
          <p:spPr>
            <a:xfrm>
              <a:off x="856544" y="1138280"/>
              <a:ext cx="21083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gấp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2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lần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E4EAD033-AD2C-49DD-9128-47BCE8E27792}"/>
                </a:ext>
              </a:extLst>
            </p:cNvPr>
            <p:cNvSpPr/>
            <p:nvPr/>
          </p:nvSpPr>
          <p:spPr>
            <a:xfrm>
              <a:off x="2477172" y="1184362"/>
              <a:ext cx="487680" cy="431055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602EDF45-DD15-43C0-8BA6-B87DE59BB4BB}"/>
              </a:ext>
            </a:extLst>
          </p:cNvPr>
          <p:cNvGrpSpPr/>
          <p:nvPr/>
        </p:nvGrpSpPr>
        <p:grpSpPr>
          <a:xfrm>
            <a:off x="7174168" y="4276671"/>
            <a:ext cx="2108308" cy="523220"/>
            <a:chOff x="856544" y="1138280"/>
            <a:chExt cx="2108308" cy="523220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FB00069D-F920-4FA9-93A3-F608BD3C2C5F}"/>
                </a:ext>
              </a:extLst>
            </p:cNvPr>
            <p:cNvSpPr txBox="1"/>
            <p:nvPr/>
          </p:nvSpPr>
          <p:spPr>
            <a:xfrm>
              <a:off x="856544" y="1138280"/>
              <a:ext cx="21083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gấp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3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lần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642E3306-659F-468C-A65B-54B90CA08344}"/>
                </a:ext>
              </a:extLst>
            </p:cNvPr>
            <p:cNvSpPr/>
            <p:nvPr/>
          </p:nvSpPr>
          <p:spPr>
            <a:xfrm>
              <a:off x="2477172" y="1184362"/>
              <a:ext cx="487680" cy="431055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E2852F50-D213-46A2-9779-68408E3205CE}"/>
              </a:ext>
            </a:extLst>
          </p:cNvPr>
          <p:cNvGrpSpPr/>
          <p:nvPr/>
        </p:nvGrpSpPr>
        <p:grpSpPr>
          <a:xfrm>
            <a:off x="7085755" y="6239415"/>
            <a:ext cx="2835038" cy="523220"/>
            <a:chOff x="131256" y="1071656"/>
            <a:chExt cx="2835038" cy="523220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98E51FB7-0C52-49C8-84ED-E6CF91F0C62C}"/>
                </a:ext>
              </a:extLst>
            </p:cNvPr>
            <p:cNvSpPr txBox="1"/>
            <p:nvPr/>
          </p:nvSpPr>
          <p:spPr>
            <a:xfrm>
              <a:off x="131256" y="1071656"/>
              <a:ext cx="259119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thêm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3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đơn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vị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ED1A90B9-ADF9-414F-B9E9-1C00DED19AEA}"/>
                </a:ext>
              </a:extLst>
            </p:cNvPr>
            <p:cNvSpPr/>
            <p:nvPr/>
          </p:nvSpPr>
          <p:spPr>
            <a:xfrm>
              <a:off x="2478614" y="1117738"/>
              <a:ext cx="487680" cy="431055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pic>
        <p:nvPicPr>
          <p:cNvPr id="46" name="Picture 45">
            <a:extLst>
              <a:ext uri="{FF2B5EF4-FFF2-40B4-BE49-F238E27FC236}">
                <a16:creationId xmlns:a16="http://schemas.microsoft.com/office/drawing/2014/main" id="{BD5F9B92-4CBF-4D52-AC30-DB5E4124E22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062869" y="116777"/>
            <a:ext cx="3129131" cy="2540802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F93C9E95-04D6-40DF-86FF-E0AB8CE33E6F}"/>
              </a:ext>
            </a:extLst>
          </p:cNvPr>
          <p:cNvSpPr txBox="1"/>
          <p:nvPr/>
        </p:nvSpPr>
        <p:spPr>
          <a:xfrm>
            <a:off x="6177280" y="355600"/>
            <a:ext cx="26537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+ 5 = 13</a:t>
            </a: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C8EFCFDF-D033-40CF-A670-91AC88FAB894}"/>
              </a:ext>
            </a:extLst>
          </p:cNvPr>
          <p:cNvSpPr/>
          <p:nvPr/>
        </p:nvSpPr>
        <p:spPr>
          <a:xfrm>
            <a:off x="8268152" y="1165523"/>
            <a:ext cx="487680" cy="49244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A8AA04F-DF22-415A-92F6-0D473E125A23}"/>
              </a:ext>
            </a:extLst>
          </p:cNvPr>
          <p:cNvSpPr txBox="1"/>
          <p:nvPr/>
        </p:nvSpPr>
        <p:spPr>
          <a:xfrm>
            <a:off x="1564640" y="6239415"/>
            <a:ext cx="3718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 x 2 = 32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91FFAAEA-B9D1-4EF5-844A-9A736DD8DE42}"/>
              </a:ext>
            </a:extLst>
          </p:cNvPr>
          <p:cNvSpPr/>
          <p:nvPr/>
        </p:nvSpPr>
        <p:spPr>
          <a:xfrm>
            <a:off x="3610468" y="5840888"/>
            <a:ext cx="487680" cy="49244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99A75CAB-9852-41AB-B3B5-342F6BD5AC59}"/>
              </a:ext>
            </a:extLst>
          </p:cNvPr>
          <p:cNvSpPr/>
          <p:nvPr/>
        </p:nvSpPr>
        <p:spPr>
          <a:xfrm>
            <a:off x="8100930" y="3091008"/>
            <a:ext cx="487680" cy="49244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ECA80CAD-54F1-4F1E-A8C9-B47D5ADED1FC}"/>
              </a:ext>
            </a:extLst>
          </p:cNvPr>
          <p:cNvSpPr/>
          <p:nvPr/>
        </p:nvSpPr>
        <p:spPr>
          <a:xfrm>
            <a:off x="3439892" y="3637620"/>
            <a:ext cx="487680" cy="49244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A7F1B44-8F73-4F3C-8F55-DAE3679825B5}"/>
              </a:ext>
            </a:extLst>
          </p:cNvPr>
          <p:cNvSpPr txBox="1"/>
          <p:nvPr/>
        </p:nvSpPr>
        <p:spPr>
          <a:xfrm>
            <a:off x="6664976" y="3671144"/>
            <a:ext cx="3718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 x 3 = 72</a:t>
            </a: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05D666A1-B325-4110-B58D-E07135C90CFB}"/>
              </a:ext>
            </a:extLst>
          </p:cNvPr>
          <p:cNvSpPr/>
          <p:nvPr/>
        </p:nvSpPr>
        <p:spPr>
          <a:xfrm>
            <a:off x="8800980" y="4286966"/>
            <a:ext cx="487680" cy="49244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BC850D24-3DE7-4F59-B33E-60C99B1069D6}"/>
              </a:ext>
            </a:extLst>
          </p:cNvPr>
          <p:cNvSpPr/>
          <p:nvPr/>
        </p:nvSpPr>
        <p:spPr>
          <a:xfrm>
            <a:off x="9430910" y="6283558"/>
            <a:ext cx="487680" cy="49244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49" grpId="0" animBg="1"/>
      <p:bldP spid="52" grpId="0" animBg="1"/>
      <p:bldP spid="53" grpId="0" animBg="1"/>
      <p:bldP spid="54" grpId="0" animBg="1"/>
      <p:bldP spid="56" grpId="0" animBg="1"/>
      <p:bldP spid="5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F22B97ED-EE7E-4DBB-BEF9-3E372CF7090F}"/>
              </a:ext>
            </a:extLst>
          </p:cNvPr>
          <p:cNvGrpSpPr/>
          <p:nvPr/>
        </p:nvGrpSpPr>
        <p:grpSpPr>
          <a:xfrm>
            <a:off x="300440" y="249248"/>
            <a:ext cx="847090" cy="768350"/>
            <a:chOff x="546099" y="1464056"/>
            <a:chExt cx="847090" cy="768350"/>
          </a:xfrm>
        </p:grpSpPr>
        <p:sp>
          <p:nvSpPr>
            <p:cNvPr id="5" name="椭圆 26">
              <a:extLst>
                <a:ext uri="{FF2B5EF4-FFF2-40B4-BE49-F238E27FC236}">
                  <a16:creationId xmlns:a16="http://schemas.microsoft.com/office/drawing/2014/main" id="{45EF327F-72B2-4F19-A719-6906469B933C}"/>
                </a:ext>
              </a:extLst>
            </p:cNvPr>
            <p:cNvSpPr/>
            <p:nvPr/>
          </p:nvSpPr>
          <p:spPr>
            <a:xfrm>
              <a:off x="617939" y="1496969"/>
              <a:ext cx="703411" cy="702525"/>
            </a:xfrm>
            <a:prstGeom prst="ellipse">
              <a:avLst/>
            </a:prstGeom>
            <a:solidFill>
              <a:srgbClr val="F038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" name="文本框 27">
              <a:extLst>
                <a:ext uri="{FF2B5EF4-FFF2-40B4-BE49-F238E27FC236}">
                  <a16:creationId xmlns:a16="http://schemas.microsoft.com/office/drawing/2014/main" id="{B85F25C5-0F47-4742-9A75-2C786E18900C}"/>
                </a:ext>
              </a:extLst>
            </p:cNvPr>
            <p:cNvSpPr txBox="1"/>
            <p:nvPr/>
          </p:nvSpPr>
          <p:spPr>
            <a:xfrm>
              <a:off x="546099" y="1464056"/>
              <a:ext cx="847090" cy="7683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Source Han Sans CN Medium" panose="020B0600000000000000" pitchFamily="34" charset="-122"/>
                  <a:cs typeface="Calibri" panose="020F0502020204030204" pitchFamily="34" charset="0"/>
                </a:rPr>
                <a:t>3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C40CD968-70F0-49FF-AB83-D70757659ABB}"/>
              </a:ext>
            </a:extLst>
          </p:cNvPr>
          <p:cNvSpPr txBox="1"/>
          <p:nvPr/>
        </p:nvSpPr>
        <p:spPr>
          <a:xfrm>
            <a:off x="1361440" y="249248"/>
            <a:ext cx="103327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phòng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9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 Nam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muốn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ghế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Nam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ghế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8" name="Picture 7" descr="A picture containing text, music, piano&#10;&#10;Description automatically generated">
            <a:extLst>
              <a:ext uri="{FF2B5EF4-FFF2-40B4-BE49-F238E27FC236}">
                <a16:creationId xmlns:a16="http://schemas.microsoft.com/office/drawing/2014/main" id="{B268C600-90D6-4C12-B886-EA04C425E3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4686"/>
            <a:ext cx="4776034" cy="4776034"/>
          </a:xfrm>
          <a:prstGeom prst="rect">
            <a:avLst/>
          </a:prstGeom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49F11B5-463A-4048-9940-8CDE73EB8FC9}"/>
              </a:ext>
            </a:extLst>
          </p:cNvPr>
          <p:cNvCxnSpPr>
            <a:cxnSpLocks/>
          </p:cNvCxnSpPr>
          <p:nvPr/>
        </p:nvCxnSpPr>
        <p:spPr>
          <a:xfrm flipV="1">
            <a:off x="3881340" y="787857"/>
            <a:ext cx="2214660" cy="1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B59EEFC-4F07-4427-9765-B7162DAD30C7}"/>
              </a:ext>
            </a:extLst>
          </p:cNvPr>
          <p:cNvCxnSpPr>
            <a:cxnSpLocks/>
            <a:endCxn id="2" idx="3"/>
          </p:cNvCxnSpPr>
          <p:nvPr/>
        </p:nvCxnSpPr>
        <p:spPr>
          <a:xfrm flipV="1">
            <a:off x="8433020" y="787857"/>
            <a:ext cx="3261140" cy="2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BE79531-9DE7-4128-A71D-29A34E7A388F}"/>
              </a:ext>
            </a:extLst>
          </p:cNvPr>
          <p:cNvCxnSpPr>
            <a:cxnSpLocks/>
          </p:cNvCxnSpPr>
          <p:nvPr/>
        </p:nvCxnSpPr>
        <p:spPr>
          <a:xfrm flipV="1">
            <a:off x="4154828" y="1214577"/>
            <a:ext cx="3881732" cy="2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grpSp>
        <p:nvGrpSpPr>
          <p:cNvPr id="32" name="Group 31">
            <a:extLst>
              <a:ext uri="{FF2B5EF4-FFF2-40B4-BE49-F238E27FC236}">
                <a16:creationId xmlns:a16="http://schemas.microsoft.com/office/drawing/2014/main" id="{F5EF2F31-7F00-4D44-A698-A30ED12C3E00}"/>
              </a:ext>
            </a:extLst>
          </p:cNvPr>
          <p:cNvGrpSpPr/>
          <p:nvPr/>
        </p:nvGrpSpPr>
        <p:grpSpPr>
          <a:xfrm>
            <a:off x="4776034" y="1753185"/>
            <a:ext cx="6918126" cy="3677603"/>
            <a:chOff x="4875038" y="3799209"/>
            <a:chExt cx="6918126" cy="3677603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7646228-E66B-4060-AEF2-AEED4D2895E4}"/>
                </a:ext>
              </a:extLst>
            </p:cNvPr>
            <p:cNvSpPr txBox="1"/>
            <p:nvPr/>
          </p:nvSpPr>
          <p:spPr>
            <a:xfrm>
              <a:off x="4875038" y="3799209"/>
              <a:ext cx="6918126" cy="3677603"/>
            </a:xfrm>
            <a:prstGeom prst="roundRect">
              <a:avLst/>
            </a:prstGeom>
            <a:solidFill>
              <a:srgbClr val="FFFF99"/>
            </a:solidFill>
            <a:effectLst>
              <a:glow rad="228600">
                <a:srgbClr val="F79646">
                  <a:satMod val="175000"/>
                  <a:alpha val="40000"/>
                </a:srgbClr>
              </a:glow>
            </a:effectLst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strike="noStrike" kern="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</a:rPr>
                <a:t>Bài</a:t>
              </a:r>
              <a:r>
                <a:rPr kumimoji="0" lang="en-US" sz="3200" b="0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</a:rPr>
                <a:t> </a:t>
              </a:r>
              <a:r>
                <a:rPr kumimoji="0" lang="en-US" sz="3200" b="0" strike="noStrike" kern="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</a:rPr>
                <a:t>giải</a:t>
              </a:r>
              <a:r>
                <a:rPr kumimoji="0" lang="en-US" sz="3200" b="0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</a:rPr>
                <a:t>:</a:t>
              </a:r>
            </a:p>
            <a:p>
              <a:pPr marL="0" marR="0" lvl="0" indent="0" algn="ctr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Nam </a:t>
              </a:r>
              <a:r>
                <a:rPr kumimoji="0" lang="en-US" sz="36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cần</a:t>
              </a: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 </a:t>
              </a:r>
              <a:r>
                <a:rPr kumimoji="0" lang="en-US" sz="36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số</a:t>
              </a: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 </a:t>
              </a:r>
              <a:r>
                <a:rPr kumimoji="0" lang="en-US" sz="36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cái</a:t>
              </a:r>
              <a:r>
                <a:rPr kumimoji="0" lang="en-US" sz="3600" b="0" i="0" u="none" strike="noStrike" kern="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 </a:t>
              </a:r>
              <a:r>
                <a:rPr kumimoji="0" lang="en-US" sz="36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ghế</a:t>
              </a: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 </a:t>
              </a:r>
              <a:r>
                <a:rPr kumimoji="0" lang="en-US" sz="36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là</a:t>
              </a: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:</a:t>
              </a:r>
            </a:p>
            <a:p>
              <a:pPr marL="0" marR="0" lvl="0" indent="0" algn="ctr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                           </a:t>
              </a:r>
            </a:p>
            <a:p>
              <a:pPr marL="0" marR="0" lvl="0" indent="0" algn="ctr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                   </a:t>
              </a:r>
              <a:r>
                <a:rPr kumimoji="0" lang="en-US" sz="36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Đáp</a:t>
              </a: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 </a:t>
              </a:r>
              <a:r>
                <a:rPr kumimoji="0" lang="en-US" sz="36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số</a:t>
              </a: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: </a:t>
              </a:r>
              <a:r>
                <a:rPr kumimoji="0" lang="en-US" sz="360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18 </a:t>
              </a:r>
              <a:r>
                <a:rPr kumimoji="0" lang="en-US" sz="360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cái</a:t>
              </a:r>
              <a:r>
                <a:rPr kumimoji="0" lang="en-US" sz="360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 </a:t>
              </a:r>
              <a:r>
                <a:rPr kumimoji="0" lang="en-US" sz="360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ghế</a:t>
              </a:r>
              <a:endParaRPr kumimoji="0" lang="en-US" sz="36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6D2C02A-77EE-4A23-A7E2-226EDD63D79B}"/>
                </a:ext>
              </a:extLst>
            </p:cNvPr>
            <p:cNvSpPr txBox="1"/>
            <p:nvPr/>
          </p:nvSpPr>
          <p:spPr>
            <a:xfrm>
              <a:off x="6904640" y="5647915"/>
              <a:ext cx="41966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kern="0" dirty="0">
                  <a:solidFill>
                    <a:prstClr val="black"/>
                  </a:solidFill>
                  <a:latin typeface="Arial"/>
                </a:rPr>
                <a:t>2 x 9</a:t>
              </a:r>
              <a:r>
                <a:rPr kumimoji="0" lang="en-US" sz="360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 = 18 (</a:t>
              </a:r>
              <a:r>
                <a:rPr kumimoji="0" lang="en-US" sz="360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cái</a:t>
              </a:r>
              <a:r>
                <a:rPr kumimoji="0" lang="en-US" sz="360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)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8CF3FEDE-88B1-06ED-FAA5-3097DA63F527}"/>
              </a:ext>
            </a:extLst>
          </p:cNvPr>
          <p:cNvSpPr txBox="1"/>
          <p:nvPr/>
        </p:nvSpPr>
        <p:spPr>
          <a:xfrm>
            <a:off x="1596205" y="4893805"/>
            <a:ext cx="2558623" cy="1499235"/>
          </a:xfrm>
          <a:prstGeom prst="cloudCallou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vở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1288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F22B97ED-EE7E-4DBB-BEF9-3E372CF7090F}"/>
              </a:ext>
            </a:extLst>
          </p:cNvPr>
          <p:cNvGrpSpPr/>
          <p:nvPr/>
        </p:nvGrpSpPr>
        <p:grpSpPr>
          <a:xfrm>
            <a:off x="300440" y="249248"/>
            <a:ext cx="847090" cy="768350"/>
            <a:chOff x="546099" y="1464056"/>
            <a:chExt cx="847090" cy="768350"/>
          </a:xfrm>
        </p:grpSpPr>
        <p:sp>
          <p:nvSpPr>
            <p:cNvPr id="5" name="椭圆 26">
              <a:extLst>
                <a:ext uri="{FF2B5EF4-FFF2-40B4-BE49-F238E27FC236}">
                  <a16:creationId xmlns:a16="http://schemas.microsoft.com/office/drawing/2014/main" id="{45EF327F-72B2-4F19-A719-6906469B933C}"/>
                </a:ext>
              </a:extLst>
            </p:cNvPr>
            <p:cNvSpPr/>
            <p:nvPr/>
          </p:nvSpPr>
          <p:spPr>
            <a:xfrm>
              <a:off x="617939" y="1496969"/>
              <a:ext cx="703411" cy="702525"/>
            </a:xfrm>
            <a:prstGeom prst="ellipse">
              <a:avLst/>
            </a:prstGeom>
            <a:solidFill>
              <a:srgbClr val="F038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" name="文本框 27">
              <a:extLst>
                <a:ext uri="{FF2B5EF4-FFF2-40B4-BE49-F238E27FC236}">
                  <a16:creationId xmlns:a16="http://schemas.microsoft.com/office/drawing/2014/main" id="{B85F25C5-0F47-4742-9A75-2C786E18900C}"/>
                </a:ext>
              </a:extLst>
            </p:cNvPr>
            <p:cNvSpPr txBox="1"/>
            <p:nvPr/>
          </p:nvSpPr>
          <p:spPr>
            <a:xfrm>
              <a:off x="546099" y="1464056"/>
              <a:ext cx="847090" cy="7683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Source Han Sans CN Medium" panose="020B0600000000000000" pitchFamily="34" charset="-122"/>
                  <a:cs typeface="Calibri" panose="020F0502020204030204" pitchFamily="34" charset="0"/>
                </a:rPr>
                <a:t>4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54D8118F-88AC-446B-9F12-AE74931F1292}"/>
              </a:ext>
            </a:extLst>
          </p:cNvPr>
          <p:cNvSpPr txBox="1"/>
          <p:nvPr/>
        </p:nvSpPr>
        <p:spPr>
          <a:xfrm>
            <a:off x="1381760" y="81280"/>
            <a:ext cx="103327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Tìm đường đi qua mê cung để tới tòa thành theo các phép tính có kết quả bằng 45.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Toán lớp 3 trang 70, 71 Bài 24: Gấp một số lên một số lần | Kết nối tri thức">
            <a:extLst>
              <a:ext uri="{FF2B5EF4-FFF2-40B4-BE49-F238E27FC236}">
                <a16:creationId xmlns:a16="http://schemas.microsoft.com/office/drawing/2014/main" id="{10CBE1ED-2D14-4ECB-B8F6-03E19EF890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530" y="1951673"/>
            <a:ext cx="9642390" cy="3995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129E928-41CC-465E-A21F-2668ACCE5EAB}"/>
              </a:ext>
            </a:extLst>
          </p:cNvPr>
          <p:cNvCxnSpPr>
            <a:cxnSpLocks/>
          </p:cNvCxnSpPr>
          <p:nvPr/>
        </p:nvCxnSpPr>
        <p:spPr>
          <a:xfrm>
            <a:off x="1534160" y="1119716"/>
            <a:ext cx="5161280" cy="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3155641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1B5893DA-7A9E-44D8-A69A-859040A3B9BB}"/>
              </a:ext>
            </a:extLst>
          </p:cNvPr>
          <p:cNvSpPr/>
          <p:nvPr/>
        </p:nvSpPr>
        <p:spPr>
          <a:xfrm>
            <a:off x="3701392" y="619760"/>
            <a:ext cx="8013087" cy="5425440"/>
          </a:xfrm>
          <a:prstGeom prst="ellipse">
            <a:avLst/>
          </a:prstGeom>
          <a:solidFill>
            <a:schemeClr val="bg1"/>
          </a:solidFill>
          <a:ln w="1905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2612890-3E7B-489F-A28B-4862100DF71F}"/>
              </a:ext>
            </a:extLst>
          </p:cNvPr>
          <p:cNvCxnSpPr/>
          <p:nvPr/>
        </p:nvCxnSpPr>
        <p:spPr>
          <a:xfrm>
            <a:off x="2366580" y="2615674"/>
            <a:ext cx="1418895" cy="0"/>
          </a:xfrm>
          <a:prstGeom prst="line">
            <a:avLst/>
          </a:prstGeom>
          <a:ln w="190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0E444A5-135E-46AC-A917-5B1EC810D9ED}"/>
              </a:ext>
            </a:extLst>
          </p:cNvPr>
          <p:cNvCxnSpPr/>
          <p:nvPr/>
        </p:nvCxnSpPr>
        <p:spPr>
          <a:xfrm>
            <a:off x="2471683" y="4297330"/>
            <a:ext cx="1418895" cy="0"/>
          </a:xfrm>
          <a:prstGeom prst="line">
            <a:avLst/>
          </a:prstGeom>
          <a:ln w="190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0ABFC45-4F45-4E6A-9D53-0DB82EE94F57}"/>
              </a:ext>
            </a:extLst>
          </p:cNvPr>
          <p:cNvSpPr/>
          <p:nvPr/>
        </p:nvSpPr>
        <p:spPr>
          <a:xfrm>
            <a:off x="2944648" y="2731290"/>
            <a:ext cx="1681654" cy="1474073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99E905A-0554-4A86-B085-DD8E5701D0AF}"/>
              </a:ext>
            </a:extLst>
          </p:cNvPr>
          <p:cNvGrpSpPr/>
          <p:nvPr/>
        </p:nvGrpSpPr>
        <p:grpSpPr>
          <a:xfrm>
            <a:off x="4885902" y="1430104"/>
            <a:ext cx="4172610" cy="3804751"/>
            <a:chOff x="4067503" y="1403128"/>
            <a:chExt cx="4172610" cy="3804751"/>
          </a:xfrm>
        </p:grpSpPr>
        <p:sp>
          <p:nvSpPr>
            <p:cNvPr id="19" name="Arc 18">
              <a:extLst>
                <a:ext uri="{FF2B5EF4-FFF2-40B4-BE49-F238E27FC236}">
                  <a16:creationId xmlns:a16="http://schemas.microsoft.com/office/drawing/2014/main" id="{581CF2F5-AE11-4F2E-BFB9-1DE25BB34492}"/>
                </a:ext>
              </a:extLst>
            </p:cNvPr>
            <p:cNvSpPr/>
            <p:nvPr/>
          </p:nvSpPr>
          <p:spPr>
            <a:xfrm rot="16200000">
              <a:off x="4461641" y="1255983"/>
              <a:ext cx="3384333" cy="4172610"/>
            </a:xfrm>
            <a:prstGeom prst="arc">
              <a:avLst>
                <a:gd name="adj1" fmla="val 10778514"/>
                <a:gd name="adj2" fmla="val 0"/>
              </a:avLst>
            </a:prstGeom>
            <a:solidFill>
              <a:schemeClr val="bg1"/>
            </a:solidFill>
            <a:ln w="1905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7C5D21F0-4286-4C5B-AFF1-8D4F9FFCEA6E}"/>
                </a:ext>
              </a:extLst>
            </p:cNvPr>
            <p:cNvSpPr/>
            <p:nvPr/>
          </p:nvSpPr>
          <p:spPr>
            <a:xfrm>
              <a:off x="6127529" y="1403128"/>
              <a:ext cx="231227" cy="49398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BA05C014-725D-4F36-BB1D-DD4D26B548B3}"/>
                </a:ext>
              </a:extLst>
            </p:cNvPr>
            <p:cNvSpPr/>
            <p:nvPr/>
          </p:nvSpPr>
          <p:spPr>
            <a:xfrm>
              <a:off x="6127529" y="4713893"/>
              <a:ext cx="231227" cy="49398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FE3E0F-6681-4713-B0B5-8C2F9BE7F5A9}"/>
              </a:ext>
            </a:extLst>
          </p:cNvPr>
          <p:cNvGrpSpPr/>
          <p:nvPr/>
        </p:nvGrpSpPr>
        <p:grpSpPr>
          <a:xfrm flipH="1">
            <a:off x="6276430" y="1443768"/>
            <a:ext cx="4340769" cy="3804751"/>
            <a:chOff x="4067503" y="1403128"/>
            <a:chExt cx="4172610" cy="3804751"/>
          </a:xfrm>
        </p:grpSpPr>
        <p:sp>
          <p:nvSpPr>
            <p:cNvPr id="24" name="Arc 23">
              <a:extLst>
                <a:ext uri="{FF2B5EF4-FFF2-40B4-BE49-F238E27FC236}">
                  <a16:creationId xmlns:a16="http://schemas.microsoft.com/office/drawing/2014/main" id="{C2AA9FA4-E7C3-4C9F-B3AE-266A2AF090B8}"/>
                </a:ext>
              </a:extLst>
            </p:cNvPr>
            <p:cNvSpPr/>
            <p:nvPr/>
          </p:nvSpPr>
          <p:spPr>
            <a:xfrm rot="16200000">
              <a:off x="4461641" y="1255983"/>
              <a:ext cx="3384333" cy="4172610"/>
            </a:xfrm>
            <a:prstGeom prst="arc">
              <a:avLst>
                <a:gd name="adj1" fmla="val 10778514"/>
                <a:gd name="adj2" fmla="val 0"/>
              </a:avLst>
            </a:prstGeom>
            <a:solidFill>
              <a:schemeClr val="bg1"/>
            </a:solidFill>
            <a:ln w="1905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38344306-6F4F-4BD8-8A21-6FECF9E61EB5}"/>
                </a:ext>
              </a:extLst>
            </p:cNvPr>
            <p:cNvSpPr/>
            <p:nvPr/>
          </p:nvSpPr>
          <p:spPr>
            <a:xfrm>
              <a:off x="6127529" y="1403128"/>
              <a:ext cx="231227" cy="49398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B3977635-B7A1-483A-AE26-4E3A29079D03}"/>
                </a:ext>
              </a:extLst>
            </p:cNvPr>
            <p:cNvSpPr/>
            <p:nvPr/>
          </p:nvSpPr>
          <p:spPr>
            <a:xfrm>
              <a:off x="6127529" y="4713893"/>
              <a:ext cx="231227" cy="49398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E43E089-1000-4D47-9BE2-B65B8C88B6F1}"/>
              </a:ext>
            </a:extLst>
          </p:cNvPr>
          <p:cNvGrpSpPr/>
          <p:nvPr/>
        </p:nvGrpSpPr>
        <p:grpSpPr>
          <a:xfrm rot="16200000">
            <a:off x="7039281" y="2009135"/>
            <a:ext cx="1432763" cy="3428272"/>
            <a:chOff x="4067503" y="1403128"/>
            <a:chExt cx="4172610" cy="3804751"/>
          </a:xfrm>
        </p:grpSpPr>
        <p:sp>
          <p:nvSpPr>
            <p:cNvPr id="28" name="Arc 27">
              <a:extLst>
                <a:ext uri="{FF2B5EF4-FFF2-40B4-BE49-F238E27FC236}">
                  <a16:creationId xmlns:a16="http://schemas.microsoft.com/office/drawing/2014/main" id="{1FE0953F-B4FD-411B-8B42-F39D99B8708C}"/>
                </a:ext>
              </a:extLst>
            </p:cNvPr>
            <p:cNvSpPr/>
            <p:nvPr/>
          </p:nvSpPr>
          <p:spPr>
            <a:xfrm rot="16200000">
              <a:off x="4461641" y="1255983"/>
              <a:ext cx="3384333" cy="4172610"/>
            </a:xfrm>
            <a:prstGeom prst="arc">
              <a:avLst>
                <a:gd name="adj1" fmla="val 10778514"/>
                <a:gd name="adj2" fmla="val 0"/>
              </a:avLst>
            </a:prstGeom>
            <a:solidFill>
              <a:schemeClr val="bg1"/>
            </a:solidFill>
            <a:ln w="1905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AD91BC48-012F-4F74-8BFD-B5A2968E6A83}"/>
                </a:ext>
              </a:extLst>
            </p:cNvPr>
            <p:cNvSpPr/>
            <p:nvPr/>
          </p:nvSpPr>
          <p:spPr>
            <a:xfrm>
              <a:off x="6127529" y="1403128"/>
              <a:ext cx="231227" cy="49398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DE30E99B-D1AB-4984-B7CF-2D8764DBAB82}"/>
                </a:ext>
              </a:extLst>
            </p:cNvPr>
            <p:cNvSpPr/>
            <p:nvPr/>
          </p:nvSpPr>
          <p:spPr>
            <a:xfrm>
              <a:off x="6127529" y="4713893"/>
              <a:ext cx="231227" cy="49398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DA94980-469E-4010-BDDA-5676B56B3092}"/>
              </a:ext>
            </a:extLst>
          </p:cNvPr>
          <p:cNvGrpSpPr/>
          <p:nvPr/>
        </p:nvGrpSpPr>
        <p:grpSpPr>
          <a:xfrm rot="16200000" flipH="1">
            <a:off x="7046117" y="1431318"/>
            <a:ext cx="1429651" cy="3417716"/>
            <a:chOff x="4067503" y="1403128"/>
            <a:chExt cx="4172610" cy="3804751"/>
          </a:xfrm>
        </p:grpSpPr>
        <p:sp>
          <p:nvSpPr>
            <p:cNvPr id="32" name="Arc 31">
              <a:extLst>
                <a:ext uri="{FF2B5EF4-FFF2-40B4-BE49-F238E27FC236}">
                  <a16:creationId xmlns:a16="http://schemas.microsoft.com/office/drawing/2014/main" id="{71254D5F-57C5-4D45-9D63-5B04EC48C5E7}"/>
                </a:ext>
              </a:extLst>
            </p:cNvPr>
            <p:cNvSpPr/>
            <p:nvPr/>
          </p:nvSpPr>
          <p:spPr>
            <a:xfrm rot="16200000">
              <a:off x="4461641" y="1255983"/>
              <a:ext cx="3384333" cy="4172610"/>
            </a:xfrm>
            <a:prstGeom prst="arc">
              <a:avLst>
                <a:gd name="adj1" fmla="val 10778514"/>
                <a:gd name="adj2" fmla="val 0"/>
              </a:avLst>
            </a:prstGeom>
            <a:solidFill>
              <a:schemeClr val="bg1"/>
            </a:solidFill>
            <a:ln w="1905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57B6011B-AECA-4145-96A7-76FCBA7ED743}"/>
                </a:ext>
              </a:extLst>
            </p:cNvPr>
            <p:cNvSpPr/>
            <p:nvPr/>
          </p:nvSpPr>
          <p:spPr>
            <a:xfrm>
              <a:off x="6127529" y="1403128"/>
              <a:ext cx="231227" cy="49398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18E54C44-F972-4DA5-AF7A-85E7819E36D0}"/>
                </a:ext>
              </a:extLst>
            </p:cNvPr>
            <p:cNvSpPr/>
            <p:nvPr/>
          </p:nvSpPr>
          <p:spPr>
            <a:xfrm>
              <a:off x="6127529" y="4713893"/>
              <a:ext cx="231227" cy="49398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6" name="Picture 35">
            <a:extLst>
              <a:ext uri="{FF2B5EF4-FFF2-40B4-BE49-F238E27FC236}">
                <a16:creationId xmlns:a16="http://schemas.microsoft.com/office/drawing/2014/main" id="{2F423AA7-366A-4688-81E4-2943B0B7AB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7040450" y="2568688"/>
            <a:ext cx="1569344" cy="1485126"/>
          </a:xfrm>
          <a:prstGeom prst="rect">
            <a:avLst/>
          </a:prstGeom>
        </p:spPr>
      </p:pic>
      <p:pic>
        <p:nvPicPr>
          <p:cNvPr id="38" name="Picture 37" descr="A picture containing doll, toy&#10;&#10;Description automatically generated">
            <a:extLst>
              <a:ext uri="{FF2B5EF4-FFF2-40B4-BE49-F238E27FC236}">
                <a16:creationId xmlns:a16="http://schemas.microsoft.com/office/drawing/2014/main" id="{12368AE0-1775-4C27-80F7-0ECFBCB3A4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44" y="2731868"/>
            <a:ext cx="1961550" cy="1398395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2BA64E90-9460-4179-A64C-5B14CEC8DEA7}"/>
              </a:ext>
            </a:extLst>
          </p:cNvPr>
          <p:cNvSpPr txBox="1"/>
          <p:nvPr/>
        </p:nvSpPr>
        <p:spPr>
          <a:xfrm rot="18529590">
            <a:off x="3951560" y="1741101"/>
            <a:ext cx="18997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23 x 2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BA2ED51-022F-4655-886F-94DC1AE35088}"/>
              </a:ext>
            </a:extLst>
          </p:cNvPr>
          <p:cNvSpPr txBox="1"/>
          <p:nvPr/>
        </p:nvSpPr>
        <p:spPr>
          <a:xfrm rot="2035054">
            <a:off x="5651019" y="4351518"/>
            <a:ext cx="18997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9 x 5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DE3E556-7DA1-4A8E-8F9F-0FCAA792842E}"/>
              </a:ext>
            </a:extLst>
          </p:cNvPr>
          <p:cNvSpPr txBox="1"/>
          <p:nvPr/>
        </p:nvSpPr>
        <p:spPr>
          <a:xfrm rot="19951246">
            <a:off x="5616098" y="2063810"/>
            <a:ext cx="18997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75 - 20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A0CAA10-28D8-461E-AE0C-6BB136151513}"/>
              </a:ext>
            </a:extLst>
          </p:cNvPr>
          <p:cNvSpPr txBox="1"/>
          <p:nvPr/>
        </p:nvSpPr>
        <p:spPr>
          <a:xfrm rot="1644943">
            <a:off x="8303116" y="2078172"/>
            <a:ext cx="18997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16 x 2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36211E3-14BB-4E8E-894A-BCBF0B7BA51A}"/>
              </a:ext>
            </a:extLst>
          </p:cNvPr>
          <p:cNvSpPr txBox="1"/>
          <p:nvPr/>
        </p:nvSpPr>
        <p:spPr>
          <a:xfrm rot="20100033">
            <a:off x="8511664" y="4937619"/>
            <a:ext cx="18997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45 + 7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9C74FA7-F8C8-4FD1-A2AA-1A2E74482A76}"/>
              </a:ext>
            </a:extLst>
          </p:cNvPr>
          <p:cNvSpPr txBox="1"/>
          <p:nvPr/>
        </p:nvSpPr>
        <p:spPr>
          <a:xfrm rot="2329290">
            <a:off x="4003174" y="4330050"/>
            <a:ext cx="18997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15 x 3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0A5B7AAE-7174-4735-BD05-E05C83B5F601}"/>
              </a:ext>
            </a:extLst>
          </p:cNvPr>
          <p:cNvSpPr/>
          <p:nvPr/>
        </p:nvSpPr>
        <p:spPr>
          <a:xfrm rot="2249898">
            <a:off x="4832327" y="3844524"/>
            <a:ext cx="772457" cy="64603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45</a:t>
            </a: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40B745C6-CDBE-4C61-AD39-CCA3CBC1FD55}"/>
              </a:ext>
            </a:extLst>
          </p:cNvPr>
          <p:cNvSpPr/>
          <p:nvPr/>
        </p:nvSpPr>
        <p:spPr>
          <a:xfrm rot="2249898">
            <a:off x="6227916" y="3724463"/>
            <a:ext cx="772457" cy="64603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45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F907E1A5-9726-4B4A-99C2-380996B4C53A}"/>
              </a:ext>
            </a:extLst>
          </p:cNvPr>
          <p:cNvSpPr/>
          <p:nvPr/>
        </p:nvSpPr>
        <p:spPr>
          <a:xfrm rot="21401569">
            <a:off x="7395958" y="2950176"/>
            <a:ext cx="772457" cy="64603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45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36211E3-14BB-4E8E-894A-BCBF0B7BA51A}"/>
              </a:ext>
            </a:extLst>
          </p:cNvPr>
          <p:cNvSpPr txBox="1"/>
          <p:nvPr/>
        </p:nvSpPr>
        <p:spPr>
          <a:xfrm rot="20100033">
            <a:off x="8376232" y="4043944"/>
            <a:ext cx="18997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75 - 45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36211E3-14BB-4E8E-894A-BCBF0B7BA51A}"/>
              </a:ext>
            </a:extLst>
          </p:cNvPr>
          <p:cNvSpPr txBox="1"/>
          <p:nvPr/>
        </p:nvSpPr>
        <p:spPr>
          <a:xfrm>
            <a:off x="6871554" y="3606385"/>
            <a:ext cx="18997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75 - 30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4952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9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9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9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90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9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9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9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331 0.03889 L 0.07331 0.03889 C 0.13125 0.01829 0.10078 0.02361 0.16497 0.02546 C 0.16523 0.0257 0.17995 0.02616 0.18411 0.02847 C 0.20521 0.04028 0.1806 0.02986 0.19987 0.0375 C 0.20508 0.04653 0.19922 0.0375 0.20742 0.04491 C 0.21563 0.05208 0.2056 0.04746 0.21497 0.0507 C 0.21628 0.05232 0.21758 0.05394 0.21914 0.05509 C 0.21992 0.05602 0.22083 0.05602 0.22161 0.05671 C 0.22279 0.05787 0.2237 0.05996 0.22487 0.06111 C 0.22708 0.06343 0.22943 0.06482 0.23164 0.06713 C 0.23854 0.07477 0.23685 0.0757 0.24323 0.08195 C 0.24401 0.08264 0.24492 0.08287 0.2457 0.08333 C 0.24688 0.08542 0.24805 0.08704 0.24909 0.08935 C 0.25039 0.09213 0.25104 0.0956 0.25247 0.09815 C 0.25339 0.1 0.25469 0.10116 0.25573 0.10255 C 0.25703 0.10949 0.25599 0.10486 0.2582 0.11158 C 0.25911 0.11389 0.25977 0.11667 0.26081 0.11898 C 0.26341 0.1257 0.26497 0.12778 0.26823 0.1338 C 0.26966 0.14375 0.26823 0.13634 0.27161 0.14699 C 0.27253 0.15 0.27266 0.15371 0.27409 0.15602 C 0.27669 0.16042 0.28021 0.16296 0.2832 0.16644 C 0.28411 0.16736 0.28581 0.16945 0.28581 0.16945 " pathEditMode="relative" ptsTypes="AAAAAAAAAAAAAAAAAAAAAAA">
                                      <p:cBhvr>
                                        <p:cTn id="10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9544 0.17616 L 0.29544 0.17616 C 0.29779 0.18102 0.29974 0.18681 0.30273 0.19074 C 0.30924 0.19954 0.31745 0.20509 0.32461 0.21181 C 0.32617 0.21343 0.3276 0.21574 0.32917 0.21667 C 0.33789 0.22269 0.34714 0.22662 0.35573 0.2331 C 0.35938 0.23565 0.36315 0.2382 0.36667 0.24121 C 0.38138 0.25347 0.36836 0.24653 0.38685 0.25741 C 0.39362 0.26134 0.39779 0.26111 0.40508 0.26389 C 0.40729 0.26458 0.40938 0.26621 0.41159 0.26713 C 0.41458 0.26829 0.41771 0.26898 0.4207 0.27037 C 0.46458 0.29097 0.43268 0.27801 0.45456 0.28658 C 0.45547 0.28773 0.45625 0.28912 0.45729 0.28982 C 0.45846 0.29074 0.45964 0.29097 0.46094 0.29144 C 0.46302 0.29259 0.46523 0.29352 0.46732 0.29468 C 0.46888 0.2956 0.47031 0.29699 0.47188 0.29792 C 0.47305 0.29861 0.47435 0.29884 0.47552 0.29954 C 0.47799 0.30116 0.48034 0.30347 0.48281 0.3044 C 0.4862 0.30579 0.48958 0.30556 0.49297 0.30625 C 0.49622 0.30556 0.49987 0.30648 0.50299 0.3044 C 0.50586 0.30255 0.50781 0.29769 0.51029 0.29468 L 0.51302 0.29144 C 0.51367 0.28935 0.51471 0.2875 0.51484 0.28496 C 0.51862 0.22616 0.51354 0.2632 0.51667 0.24121 C 0.51732 0.23079 0.51875 0.21366 0.51667 0.20371 C 0.51615 0.20093 0.5112 0.19838 0.50938 0.19722 C 0.50781 0.19445 0.50547 0.19283 0.50482 0.18912 C 0.50404 0.18519 0.50378 0.18264 0.50208 0.1794 C 0.50039 0.17639 0.49674 0.17408 0.49479 0.17292 C 0.48841 0.16921 0.48854 0.16968 0.4819 0.16806 C 0.48099 0.16736 0.48021 0.16667 0.47917 0.16644 C 0.46484 0.16065 0.46563 0.16158 0.45091 0.15833 C 0.43984 0.14861 0.45547 0.16204 0.44258 0.15185 C 0.43997 0.14977 0.43555 0.14491 0.43255 0.14375 C 0.4293 0.14213 0.42591 0.14144 0.42253 0.14051 " pathEditMode="relative" ptsTypes="AAAAAAAAAAAAAAAAAAAAAAAAAAAAAAAAAAA">
                                      <p:cBhvr>
                                        <p:cTn id="11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531 -0.03819 L 0.34531 -0.03796 C 0.34674 -0.04143 0.34766 -0.04653 0.34961 -0.04792 C 0.37331 -0.06481 0.39544 -0.06944 0.42005 -0.07708 L 0.43477 -0.07222 C 0.43893 -0.07083 0.44297 -0.06852 0.44714 -0.06736 C 0.44883 -0.06713 0.47279 -0.06435 0.47357 -0.06412 C 0.47526 -0.06366 0.47708 -0.06342 0.47878 -0.0625 C 0.48073 -0.0618 0.48255 -0.05995 0.48464 -0.05926 C 0.48724 -0.05833 0.48997 -0.05833 0.49271 -0.05764 L 0.51471 -0.04467 C 0.51862 -0.04213 0.52266 -0.03981 0.52643 -0.03657 C 0.53698 -0.02778 0.5237 -0.03449 0.53372 -0.03009 C 0.53958 -0.01713 0.53151 -0.03449 0.53958 -0.02037 C 0.54076 -0.01852 0.54167 -0.01597 0.54258 -0.01389 C 0.54284 -0.01227 0.5431 -0.01042 0.54323 -0.00903 C 0.54375 -0.00671 0.54492 -0.00231 0.54492 -0.00208 " pathEditMode="relative" rAng="0" ptsTypes="AAAAAAAAAAAAAAAAA">
                                      <p:cBhvr>
                                        <p:cTn id="13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74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39" grpId="0"/>
      <p:bldP spid="40" grpId="0"/>
      <p:bldP spid="41" grpId="0"/>
      <p:bldP spid="47" grpId="0"/>
      <p:bldP spid="48" grpId="0"/>
      <p:bldP spid="49" grpId="0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35" grpId="0"/>
      <p:bldP spid="37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千图网海量PPT模板www.58pic.com​​">
  <a:themeElements>
    <a:clrScheme name="自定义 1165">
      <a:dk1>
        <a:sysClr val="windowText" lastClr="000000"/>
      </a:dk1>
      <a:lt1>
        <a:sysClr val="window" lastClr="FFFFFF"/>
      </a:lt1>
      <a:dk2>
        <a:srgbClr val="5A6378"/>
      </a:dk2>
      <a:lt2>
        <a:srgbClr val="7F7F7F"/>
      </a:lt2>
      <a:accent1>
        <a:srgbClr val="4FB179"/>
      </a:accent1>
      <a:accent2>
        <a:srgbClr val="CA3A3A"/>
      </a:accent2>
      <a:accent3>
        <a:srgbClr val="4FB179"/>
      </a:accent3>
      <a:accent4>
        <a:srgbClr val="CA3A3A"/>
      </a:accent4>
      <a:accent5>
        <a:srgbClr val="4FB179"/>
      </a:accent5>
      <a:accent6>
        <a:srgbClr val="CA3A3A"/>
      </a:accent6>
      <a:hlink>
        <a:srgbClr val="168BBA"/>
      </a:hlink>
      <a:folHlink>
        <a:srgbClr val="680000"/>
      </a:folHlink>
    </a:clrScheme>
    <a:fontScheme name="ktxqv0nv">
      <a:majorFont>
        <a:latin typeface="庞门正道标题体"/>
        <a:ea typeface="庞门正道标题体"/>
        <a:cs typeface=""/>
      </a:majorFont>
      <a:minorFont>
        <a:latin typeface="庞门正道标题体"/>
        <a:ea typeface="庞门正道标题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</TotalTime>
  <Words>196</Words>
  <Application>Microsoft Office PowerPoint</Application>
  <PresentationFormat>Widescreen</PresentationFormat>
  <Paragraphs>68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1_Office Theme</vt:lpstr>
      <vt:lpstr>千图网海量PPT模板www.58pic.com​​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Acer</cp:lastModifiedBy>
  <cp:revision>32</cp:revision>
  <dcterms:created xsi:type="dcterms:W3CDTF">2022-07-27T22:45:35Z</dcterms:created>
  <dcterms:modified xsi:type="dcterms:W3CDTF">2025-11-13T05:05:55Z</dcterms:modified>
</cp:coreProperties>
</file>