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67" r:id="rId2"/>
    <p:sldId id="370" r:id="rId3"/>
    <p:sldId id="372" r:id="rId4"/>
    <p:sldId id="3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1A36F-3424-4CFC-8E49-6E20019B1008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9CD3F-2183-41D3-A978-847ACB28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0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E87922-1F16-4146-86AD-B28C5A95BE0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0382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E87922-1F16-4146-86AD-B28C5A95BE0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0838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E87922-1F16-4146-86AD-B28C5A95BE0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4278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E87922-1F16-4146-86AD-B28C5A95BE0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4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EBB5D4-1C09-4BDC-A027-D7590F4C8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1192AE0-8E04-4EA8-8789-BEFBEF4CA6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62B412D-CEF6-49BE-B04E-3AE14DDEA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27CED22-C00A-4B41-817F-D618D556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28118A-34F3-49EA-83E9-BCA025306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7460443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482F01-534E-4A5A-8BB8-552A0EB37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38FD9CC-1136-4FE3-AB8C-A136F9DD7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8A9E7D-D105-4BDD-846B-BC0DAFD71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F3E2BE-E080-420B-8288-6B95AAC70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1850523-7054-4CEE-ABBC-DA9101F66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7807517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219AE3-5539-4480-AFC6-70ED425D0D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A1F140-BA40-43C3-9C66-D1E03B7F9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690F13B-69E3-4395-A144-0891094E3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C2DAA03-72C4-43D4-9739-7E5852DED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6283D9C-8B49-491A-9975-221D04996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0891629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1EFBC9-D223-46B3-947E-67294E018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2828E3-4546-4A1A-AA62-3ADD19ECC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3FC284A-BD95-428B-9B6F-1D7903E92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F1BCC9-8F36-4D7F-82B5-06B5144DE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FB7BB1-36C8-40E5-B1C1-A2292D3AB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9690647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BAA971-54E7-4FCE-8F3D-C59C5570F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901AE51-F535-4D3D-A4B6-CDCECC5C4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BCD8B56-3333-4924-97C8-90BA5A0D4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78CF9D-3AC2-4DDB-A9D6-EDBE06F3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FD9165-0FA2-4E7B-B96E-A0BA9076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4470346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E89EE2-DDB9-480B-82DB-3FDCB3B85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1DD91A-D500-4BA8-9AAB-76FB41714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8786C68-5CF3-4E81-B230-175C7BD29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052FB20-D502-4E29-BB5B-69EDCDF79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94D0DD2-8905-43B9-8AB2-16BB6229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F68570F-195B-457E-B51D-4902FBB11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7817397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57A326-142D-4640-B016-632A84FEA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C93AE08-316A-4593-9C3D-158B9BA7F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E995476-02E4-4BCC-B274-F8381DC62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F6422D2-0406-46E9-B3ED-986F15092C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976E2EB-3BCF-4F93-80A7-D707A14D69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974F111-56CD-4E96-86F9-9C8A85EDD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7A2F6ED-F4FD-49D9-BE1C-92141EE19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FC390E7-BD97-4DF8-BA07-212DDF001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9059121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28442F-2238-48EA-ABED-A08E98C4C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5AB842B-4894-4573-9E43-3DC52640B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1838844-BA5A-4705-8004-70D965D72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269F6D-45BC-4CDD-B3F9-5F0BFF6C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3762" y="0"/>
            <a:ext cx="1593762" cy="159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011208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D565CE0-0F8E-4F11-B659-2BEF7B234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1BB8654-1F19-4758-AE73-3DC85C89F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610346A-401D-4D5F-BA67-FA62703EF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5844135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33C337-61C9-4B42-9CAC-42EB0AAEC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CFAC66-8C37-49E8-8672-510965665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A239439-8146-47F1-ADF3-BF26337FA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6F4C04F-986B-4000-801A-2D84D010D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C72FF8-B1A9-48DD-A888-CEBEC1FB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286FCC8-6146-423D-8804-9DAD615AA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1370426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7DED49-AB26-4658-BFF9-312A497FF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50F096A-BE01-486A-858D-EB6B1E5FE4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0995D07-61CD-4943-B942-D9F17B4BD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9532BF5-54EA-499C-A0D8-2BF0B2BD9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7A303D2-B63D-4125-9356-7C13DC05C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49AF85C-1F01-417A-829B-4D0CCB2A8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577922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997C6E1-0462-4756-AD2D-2297276D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B45894-9C45-45DA-8507-3715A5EA5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D6023B3-5B31-4C40-9078-DE509E061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95B16-B2C5-4816-BAC6-EF93849ABAF8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5ECB2F-0BC8-4E34-9252-3B6A4F251F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C82F9DD-0354-43EC-AA5E-7CCB407CD2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B1452-793B-4D42-A4DF-B536F35ADC85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63" r="1750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1280160" y="3319975"/>
            <a:ext cx="2897945" cy="20398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354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128789" y="549124"/>
            <a:ext cx="11887200" cy="6107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86438" y="135040"/>
            <a:ext cx="2717442" cy="828170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Khám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phá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Callout 14"/>
          <p:cNvSpPr/>
          <p:nvPr/>
        </p:nvSpPr>
        <p:spPr>
          <a:xfrm>
            <a:off x="9347508" y="1127760"/>
            <a:ext cx="2857850" cy="2364530"/>
          </a:xfrm>
          <a:prstGeom prst="wedgeEllipseCallout">
            <a:avLst>
              <a:gd name="adj1" fmla="val 233"/>
              <a:gd name="adj2" fmla="val 64162"/>
            </a:avLst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62038E-F5A2-4DA7-B206-609A7A50CDE0}"/>
              </a:ext>
            </a:extLst>
          </p:cNvPr>
          <p:cNvSpPr txBox="1"/>
          <p:nvPr/>
        </p:nvSpPr>
        <p:spPr>
          <a:xfrm>
            <a:off x="629920" y="1262128"/>
            <a:ext cx="8717588" cy="1306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Việt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6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quả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táo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táo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Mai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gấp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4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lần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táo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Việt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Hỏi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Mai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bao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quả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táo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AFBBCD-8470-4BF9-B14F-9DAE0F7296FA}"/>
              </a:ext>
            </a:extLst>
          </p:cNvPr>
          <p:cNvSpPr txBox="1"/>
          <p:nvPr/>
        </p:nvSpPr>
        <p:spPr>
          <a:xfrm>
            <a:off x="807100" y="2568191"/>
            <a:ext cx="3220720" cy="665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Tóm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tắt</a:t>
            </a:r>
            <a:endParaRPr lang="en-US" sz="32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2C0F9F-C061-4F47-B508-44D9FB655AEB}"/>
              </a:ext>
            </a:extLst>
          </p:cNvPr>
          <p:cNvSpPr txBox="1"/>
          <p:nvPr/>
        </p:nvSpPr>
        <p:spPr>
          <a:xfrm>
            <a:off x="397119" y="3667518"/>
            <a:ext cx="1044104" cy="629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0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Việt</a:t>
            </a:r>
            <a:r>
              <a:rPr lang="en-US" sz="3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BD3D23E-5630-4946-B3B3-8110C482A697}"/>
              </a:ext>
            </a:extLst>
          </p:cNvPr>
          <p:cNvGrpSpPr/>
          <p:nvPr/>
        </p:nvGrpSpPr>
        <p:grpSpPr>
          <a:xfrm>
            <a:off x="1422400" y="3866303"/>
            <a:ext cx="985520" cy="289136"/>
            <a:chOff x="1635760" y="3834630"/>
            <a:chExt cx="781700" cy="248724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274125B-CE0C-43B4-8E54-58BDAF72ACDC}"/>
                </a:ext>
              </a:extLst>
            </p:cNvPr>
            <p:cNvCxnSpPr>
              <a:cxnSpLocks/>
            </p:cNvCxnSpPr>
            <p:nvPr/>
          </p:nvCxnSpPr>
          <p:spPr>
            <a:xfrm>
              <a:off x="1635760" y="3964555"/>
              <a:ext cx="781700" cy="0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45A3202-FD82-4DC5-8B53-20FE4E0686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50690" y="3834630"/>
              <a:ext cx="0" cy="236403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F291C06-E0F4-467C-87A6-522D3E11BF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17460" y="3834630"/>
              <a:ext cx="0" cy="248724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42A64C6-4509-4442-9C7A-0F2B686E0AB9}"/>
              </a:ext>
            </a:extLst>
          </p:cNvPr>
          <p:cNvSpPr txBox="1"/>
          <p:nvPr/>
        </p:nvSpPr>
        <p:spPr>
          <a:xfrm>
            <a:off x="1499809" y="3431338"/>
            <a:ext cx="985519" cy="48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6 </a:t>
            </a:r>
            <a:r>
              <a:rPr lang="en-US" sz="22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quả</a:t>
            </a:r>
            <a:endParaRPr lang="en-US" sz="22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A5C480-30D2-4EE3-B863-3985B5E41115}"/>
              </a:ext>
            </a:extLst>
          </p:cNvPr>
          <p:cNvSpPr txBox="1"/>
          <p:nvPr/>
        </p:nvSpPr>
        <p:spPr>
          <a:xfrm>
            <a:off x="382208" y="4497818"/>
            <a:ext cx="3220720" cy="629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Mai: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D8A7310-CCEF-4C01-A3C2-4195072B3004}"/>
              </a:ext>
            </a:extLst>
          </p:cNvPr>
          <p:cNvGrpSpPr/>
          <p:nvPr/>
        </p:nvGrpSpPr>
        <p:grpSpPr>
          <a:xfrm>
            <a:off x="1425414" y="4711583"/>
            <a:ext cx="3885609" cy="302070"/>
            <a:chOff x="1441223" y="4701205"/>
            <a:chExt cx="3885609" cy="30207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AD543997-07B4-4C2A-8358-5D8F349BBCBE}"/>
                </a:ext>
              </a:extLst>
            </p:cNvPr>
            <p:cNvGrpSpPr/>
            <p:nvPr/>
          </p:nvGrpSpPr>
          <p:grpSpPr>
            <a:xfrm>
              <a:off x="1441223" y="4701205"/>
              <a:ext cx="985520" cy="289136"/>
              <a:chOff x="1635760" y="3834630"/>
              <a:chExt cx="781700" cy="248724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A2F0E5CB-0643-4591-B060-FDBFB777BD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5760" y="3964555"/>
                <a:ext cx="781700" cy="0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8EB0F7FF-592F-4FFF-BE3D-54189CD587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50690" y="3834630"/>
                <a:ext cx="0" cy="236403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0E8FC88-747E-473A-91BE-266E6D00B6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17460" y="3834630"/>
                <a:ext cx="0" cy="248724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07D91411-A1A2-4E19-B5E0-D167F18D7C72}"/>
                </a:ext>
              </a:extLst>
            </p:cNvPr>
            <p:cNvGrpSpPr/>
            <p:nvPr/>
          </p:nvGrpSpPr>
          <p:grpSpPr>
            <a:xfrm>
              <a:off x="2407920" y="4701205"/>
              <a:ext cx="985520" cy="289136"/>
              <a:chOff x="1635760" y="3834630"/>
              <a:chExt cx="781700" cy="2487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C624584E-B258-4513-ADF7-82D4518B2F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5760" y="3964555"/>
                <a:ext cx="781700" cy="0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D7A0CB1-D748-4158-BEDE-CA613AA64F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50690" y="3834630"/>
                <a:ext cx="0" cy="236403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6107A164-13DF-4443-AAE4-96112344C5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17460" y="3834630"/>
                <a:ext cx="0" cy="248724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E382934-4A9D-4E54-9FBE-1F5AAAD8D058}"/>
                </a:ext>
              </a:extLst>
            </p:cNvPr>
            <p:cNvGrpSpPr/>
            <p:nvPr/>
          </p:nvGrpSpPr>
          <p:grpSpPr>
            <a:xfrm>
              <a:off x="3374616" y="4707672"/>
              <a:ext cx="985520" cy="289136"/>
              <a:chOff x="1635760" y="3834630"/>
              <a:chExt cx="781700" cy="248724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4B7AD948-1EF9-42E7-A0BB-7D0586230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5760" y="3964555"/>
                <a:ext cx="781700" cy="0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F843C054-F1A5-4AE5-A4A3-BF779FFB12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50690" y="3834630"/>
                <a:ext cx="0" cy="236403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5147B9FE-7123-462B-88AC-C8526AFD51F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17460" y="3834630"/>
                <a:ext cx="0" cy="248724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6F3F42E-4B8D-4D73-8127-041B4B5CDBD0}"/>
                </a:ext>
              </a:extLst>
            </p:cNvPr>
            <p:cNvGrpSpPr/>
            <p:nvPr/>
          </p:nvGrpSpPr>
          <p:grpSpPr>
            <a:xfrm>
              <a:off x="4341312" y="4714139"/>
              <a:ext cx="985520" cy="289136"/>
              <a:chOff x="1635760" y="3834630"/>
              <a:chExt cx="781700" cy="248724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BF5BEBA-44ED-401A-A4C0-7F2A7CEA4D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5760" y="3964555"/>
                <a:ext cx="781700" cy="0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D31FD218-15B6-4961-892E-3109131F44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50690" y="3834630"/>
                <a:ext cx="0" cy="236403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CFDDAF8-F62E-4006-A557-4C6178B380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17460" y="3834630"/>
                <a:ext cx="0" cy="248724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7B370DA-2F5F-4CBA-AA54-947B9E6872F4}"/>
              </a:ext>
            </a:extLst>
          </p:cNvPr>
          <p:cNvCxnSpPr>
            <a:cxnSpLocks/>
          </p:cNvCxnSpPr>
          <p:nvPr/>
        </p:nvCxnSpPr>
        <p:spPr>
          <a:xfrm flipH="1">
            <a:off x="1441223" y="4155439"/>
            <a:ext cx="1" cy="52363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415DFB6-6E00-40AB-838A-B77B5056735C}"/>
              </a:ext>
            </a:extLst>
          </p:cNvPr>
          <p:cNvCxnSpPr>
            <a:cxnSpLocks/>
          </p:cNvCxnSpPr>
          <p:nvPr/>
        </p:nvCxnSpPr>
        <p:spPr>
          <a:xfrm flipH="1">
            <a:off x="2418662" y="4190506"/>
            <a:ext cx="1" cy="52363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Left Brace 54">
            <a:extLst>
              <a:ext uri="{FF2B5EF4-FFF2-40B4-BE49-F238E27FC236}">
                <a16:creationId xmlns:a16="http://schemas.microsoft.com/office/drawing/2014/main" id="{239CBDB4-4B4F-4ABE-B988-13D714CA026A}"/>
              </a:ext>
            </a:extLst>
          </p:cNvPr>
          <p:cNvSpPr/>
          <p:nvPr/>
        </p:nvSpPr>
        <p:spPr>
          <a:xfrm rot="16200000">
            <a:off x="3259405" y="3258946"/>
            <a:ext cx="291377" cy="3866786"/>
          </a:xfrm>
          <a:prstGeom prst="leftBrace">
            <a:avLst>
              <a:gd name="adj1" fmla="val 29707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0C8DE80-A387-4106-8FAC-2CA2ECBB78CA}"/>
              </a:ext>
            </a:extLst>
          </p:cNvPr>
          <p:cNvSpPr txBox="1"/>
          <p:nvPr/>
        </p:nvSpPr>
        <p:spPr>
          <a:xfrm>
            <a:off x="3042301" y="5364974"/>
            <a:ext cx="985519" cy="48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? </a:t>
            </a:r>
            <a:r>
              <a:rPr lang="en-US" sz="22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quả</a:t>
            </a:r>
            <a:endParaRPr lang="en-US" sz="22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C40B8E11-B8D6-4201-A131-B2C084A84D93}"/>
              </a:ext>
            </a:extLst>
          </p:cNvPr>
          <p:cNvSpPr/>
          <p:nvPr/>
        </p:nvSpPr>
        <p:spPr>
          <a:xfrm>
            <a:off x="5527856" y="2971767"/>
            <a:ext cx="4134084" cy="2473993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00206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8A8D3D9-B3F8-4BC7-AE3D-8187B654E7DA}"/>
              </a:ext>
            </a:extLst>
          </p:cNvPr>
          <p:cNvSpPr txBox="1"/>
          <p:nvPr/>
        </p:nvSpPr>
        <p:spPr>
          <a:xfrm>
            <a:off x="5546678" y="3551766"/>
            <a:ext cx="3637280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Mai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có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số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quả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táo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là: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FAF2B2E-5BA2-4F7C-B69A-00C7C194B951}"/>
              </a:ext>
            </a:extLst>
          </p:cNvPr>
          <p:cNvSpPr txBox="1"/>
          <p:nvPr/>
        </p:nvSpPr>
        <p:spPr>
          <a:xfrm>
            <a:off x="5710228" y="4074217"/>
            <a:ext cx="3637280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6 x 4 = 24 (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quả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C08B55A-1428-4456-BBEC-4D5A25072F69}"/>
              </a:ext>
            </a:extLst>
          </p:cNvPr>
          <p:cNvSpPr txBox="1"/>
          <p:nvPr/>
        </p:nvSpPr>
        <p:spPr>
          <a:xfrm>
            <a:off x="6300312" y="4672958"/>
            <a:ext cx="3637280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Đáp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số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24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quả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táo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F9DF9D1-117D-441F-8D5E-2A9E98609165}"/>
              </a:ext>
            </a:extLst>
          </p:cNvPr>
          <p:cNvSpPr txBox="1"/>
          <p:nvPr/>
        </p:nvSpPr>
        <p:spPr>
          <a:xfrm>
            <a:off x="5747701" y="3035012"/>
            <a:ext cx="3637280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Bài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giải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23215EB-F5F6-6514-92DB-A88FA02AF5DA}"/>
              </a:ext>
            </a:extLst>
          </p:cNvPr>
          <p:cNvCxnSpPr/>
          <p:nvPr/>
        </p:nvCxnSpPr>
        <p:spPr>
          <a:xfrm>
            <a:off x="822935" y="1807755"/>
            <a:ext cx="303060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AAD759-D0E5-2058-9B94-066969C2D7C7}"/>
              </a:ext>
            </a:extLst>
          </p:cNvPr>
          <p:cNvCxnSpPr>
            <a:cxnSpLocks/>
          </p:cNvCxnSpPr>
          <p:nvPr/>
        </p:nvCxnSpPr>
        <p:spPr>
          <a:xfrm>
            <a:off x="4700981" y="1807755"/>
            <a:ext cx="3833420" cy="35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898AB97-8482-6F1B-03EB-A0050645B9E1}"/>
              </a:ext>
            </a:extLst>
          </p:cNvPr>
          <p:cNvCxnSpPr>
            <a:cxnSpLocks/>
          </p:cNvCxnSpPr>
          <p:nvPr/>
        </p:nvCxnSpPr>
        <p:spPr>
          <a:xfrm>
            <a:off x="4577409" y="2473459"/>
            <a:ext cx="363589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1DA67007-9C25-A6F2-A854-8EAD542F6FD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 l="77641" t="30811" b="3077"/>
          <a:stretch/>
        </p:blipFill>
        <p:spPr>
          <a:xfrm flipH="1">
            <a:off x="10317680" y="4052955"/>
            <a:ext cx="1269188" cy="1554083"/>
          </a:xfrm>
          <a:prstGeom prst="rect">
            <a:avLst/>
          </a:prstGeom>
          <a:solidFill>
            <a:schemeClr val="bg1"/>
          </a:solidFill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296D9B2-686A-10AB-D8FE-9EAEE19CB329}"/>
              </a:ext>
            </a:extLst>
          </p:cNvPr>
          <p:cNvCxnSpPr>
            <a:cxnSpLocks/>
          </p:cNvCxnSpPr>
          <p:nvPr/>
        </p:nvCxnSpPr>
        <p:spPr>
          <a:xfrm flipV="1">
            <a:off x="695629" y="2451596"/>
            <a:ext cx="2709464" cy="218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3987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4" grpId="0"/>
      <p:bldP spid="16" grpId="0"/>
      <p:bldP spid="25" grpId="0"/>
      <p:bldP spid="27" grpId="0"/>
      <p:bldP spid="55" grpId="0" animBg="1"/>
      <p:bldP spid="56" grpId="0"/>
      <p:bldP spid="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28789" y="721218"/>
            <a:ext cx="11887200" cy="59355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4677204" y="338729"/>
            <a:ext cx="3128299" cy="764977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8FD32F4-6BC1-41E2-A170-FC1E3B5F4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949671"/>
              </p:ext>
            </p:extLst>
          </p:nvPr>
        </p:nvGraphicFramePr>
        <p:xfrm>
          <a:off x="522739" y="2139410"/>
          <a:ext cx="10377488" cy="30991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98714">
                  <a:extLst>
                    <a:ext uri="{9D8B030D-6E8A-4147-A177-3AD203B41FA5}">
                      <a16:colId xmlns:a16="http://schemas.microsoft.com/office/drawing/2014/main" val="2154709859"/>
                    </a:ext>
                  </a:extLst>
                </a:gridCol>
                <a:gridCol w="1149141">
                  <a:extLst>
                    <a:ext uri="{9D8B030D-6E8A-4147-A177-3AD203B41FA5}">
                      <a16:colId xmlns:a16="http://schemas.microsoft.com/office/drawing/2014/main" val="1493610147"/>
                    </a:ext>
                  </a:extLst>
                </a:gridCol>
                <a:gridCol w="1096907">
                  <a:extLst>
                    <a:ext uri="{9D8B030D-6E8A-4147-A177-3AD203B41FA5}">
                      <a16:colId xmlns:a16="http://schemas.microsoft.com/office/drawing/2014/main" val="164904819"/>
                    </a:ext>
                  </a:extLst>
                </a:gridCol>
                <a:gridCol w="1119759">
                  <a:extLst>
                    <a:ext uri="{9D8B030D-6E8A-4147-A177-3AD203B41FA5}">
                      <a16:colId xmlns:a16="http://schemas.microsoft.com/office/drawing/2014/main" val="1056124996"/>
                    </a:ext>
                  </a:extLst>
                </a:gridCol>
                <a:gridCol w="1131185">
                  <a:extLst>
                    <a:ext uri="{9D8B030D-6E8A-4147-A177-3AD203B41FA5}">
                      <a16:colId xmlns:a16="http://schemas.microsoft.com/office/drawing/2014/main" val="3001596524"/>
                    </a:ext>
                  </a:extLst>
                </a:gridCol>
                <a:gridCol w="1081782">
                  <a:extLst>
                    <a:ext uri="{9D8B030D-6E8A-4147-A177-3AD203B41FA5}">
                      <a16:colId xmlns:a16="http://schemas.microsoft.com/office/drawing/2014/main" val="782592968"/>
                    </a:ext>
                  </a:extLst>
                </a:gridCol>
              </a:tblGrid>
              <a:tr h="84728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đã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678561"/>
                  </a:ext>
                </a:extLst>
              </a:tr>
              <a:tr h="112595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Thêm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đã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đơn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vị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071181"/>
                  </a:ext>
                </a:extLst>
              </a:tr>
              <a:tr h="112595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Gấp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lần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đã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057242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60ED529-5304-4F0E-B1D6-C85E1458F911}"/>
              </a:ext>
            </a:extLst>
          </p:cNvPr>
          <p:cNvSpPr/>
          <p:nvPr/>
        </p:nvSpPr>
        <p:spPr>
          <a:xfrm>
            <a:off x="6553831" y="3071744"/>
            <a:ext cx="762000" cy="4721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0875A462-BEF1-4944-B6AE-7CBD6AD1167F}"/>
              </a:ext>
            </a:extLst>
          </p:cNvPr>
          <p:cNvSpPr/>
          <p:nvPr/>
        </p:nvSpPr>
        <p:spPr>
          <a:xfrm>
            <a:off x="6655144" y="4177548"/>
            <a:ext cx="762000" cy="4721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FAC0D86B-BEAA-4635-A738-97A063248E8F}"/>
              </a:ext>
            </a:extLst>
          </p:cNvPr>
          <p:cNvSpPr/>
          <p:nvPr/>
        </p:nvSpPr>
        <p:spPr>
          <a:xfrm>
            <a:off x="7720335" y="3066460"/>
            <a:ext cx="762000" cy="49711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65FCD7D1-E988-4A2D-96C1-55FC2619B916}"/>
              </a:ext>
            </a:extLst>
          </p:cNvPr>
          <p:cNvSpPr/>
          <p:nvPr/>
        </p:nvSpPr>
        <p:spPr>
          <a:xfrm>
            <a:off x="7737371" y="4177548"/>
            <a:ext cx="762000" cy="4721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94729E57-00E7-4917-8736-D26D1E2EC4A4}"/>
              </a:ext>
            </a:extLst>
          </p:cNvPr>
          <p:cNvSpPr/>
          <p:nvPr/>
        </p:nvSpPr>
        <p:spPr>
          <a:xfrm>
            <a:off x="8803830" y="3076944"/>
            <a:ext cx="762000" cy="4721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EAF23939-B9AC-4F07-A6C0-B38B2AD0B5F6}"/>
              </a:ext>
            </a:extLst>
          </p:cNvPr>
          <p:cNvSpPr/>
          <p:nvPr/>
        </p:nvSpPr>
        <p:spPr>
          <a:xfrm>
            <a:off x="8886840" y="4183528"/>
            <a:ext cx="762000" cy="4721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581AA8A6-DFAC-4249-A510-1D02AD80FD8C}"/>
              </a:ext>
            </a:extLst>
          </p:cNvPr>
          <p:cNvSpPr/>
          <p:nvPr/>
        </p:nvSpPr>
        <p:spPr>
          <a:xfrm>
            <a:off x="9896262" y="3071744"/>
            <a:ext cx="762000" cy="4721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EB995453-F94F-48B7-A610-0A5F62F4E057}"/>
              </a:ext>
            </a:extLst>
          </p:cNvPr>
          <p:cNvSpPr/>
          <p:nvPr/>
        </p:nvSpPr>
        <p:spPr>
          <a:xfrm>
            <a:off x="9917580" y="4183528"/>
            <a:ext cx="762000" cy="4721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C54792-1208-0E1B-2178-1888CBF0559F}"/>
              </a:ext>
            </a:extLst>
          </p:cNvPr>
          <p:cNvSpPr txBox="1"/>
          <p:nvPr/>
        </p:nvSpPr>
        <p:spPr>
          <a:xfrm>
            <a:off x="9620916" y="-111466"/>
            <a:ext cx="2558623" cy="1499235"/>
          </a:xfrm>
          <a:prstGeom prst="cloud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SGK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20312F2-838D-9616-5E0F-C7B7095FD33F}"/>
              </a:ext>
            </a:extLst>
          </p:cNvPr>
          <p:cNvSpPr/>
          <p:nvPr/>
        </p:nvSpPr>
        <p:spPr>
          <a:xfrm>
            <a:off x="5465868" y="3066460"/>
            <a:ext cx="762000" cy="4721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2981FC6-4328-1B83-B06F-044F83748C0C}"/>
              </a:ext>
            </a:extLst>
          </p:cNvPr>
          <p:cNvSpPr/>
          <p:nvPr/>
        </p:nvSpPr>
        <p:spPr>
          <a:xfrm>
            <a:off x="5519441" y="4197742"/>
            <a:ext cx="762000" cy="4721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374799956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5" grpId="0" animBg="1"/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>
          <a:xfrm>
            <a:off x="399245" y="1039642"/>
            <a:ext cx="11346876" cy="543843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ans Regular"/>
                <a:cs typeface="+mn-cs"/>
              </a:rPr>
              <a:t>530 + 56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Han Sans Regular"/>
              <a:cs typeface="+mn-c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656007" y="-377034"/>
            <a:ext cx="2936383" cy="2833352"/>
            <a:chOff x="4656007" y="-377034"/>
            <a:chExt cx="2936383" cy="283335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56007" y="-377034"/>
              <a:ext cx="2833352" cy="2833352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759038" y="927279"/>
              <a:ext cx="2833352" cy="639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UTM Cookies" panose="02040603050506020204" pitchFamily="18" charset="0"/>
                  <a:ea typeface="+mj-ea"/>
                  <a:cs typeface="+mn-cs"/>
                </a:rPr>
                <a:t>2.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UTM Cookies" panose="02040603050506020204" pitchFamily="18" charset="0"/>
                  <a:ea typeface="+mj-ea"/>
                  <a:cs typeface="+mn-cs"/>
                </a:rPr>
                <a:t>Số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UTM Cookies" panose="02040603050506020204" pitchFamily="18" charset="0"/>
                <a:ea typeface="+mj-ea"/>
                <a:cs typeface="+mn-cs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D824F983-17DC-40B5-90FE-04E213E47D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413" y="2210810"/>
            <a:ext cx="8391249" cy="332436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1310206C-64C8-4DDA-B090-D7B9DE980B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7850" y="3612124"/>
            <a:ext cx="4548585" cy="4548585"/>
          </a:xfrm>
          <a:prstGeom prst="rect">
            <a:avLst/>
          </a:prstGeom>
        </p:spPr>
      </p:pic>
      <p:sp>
        <p:nvSpPr>
          <p:cNvPr id="41" name="Cloud 40">
            <a:extLst>
              <a:ext uri="{FF2B5EF4-FFF2-40B4-BE49-F238E27FC236}">
                <a16:creationId xmlns:a16="http://schemas.microsoft.com/office/drawing/2014/main" id="{DF289413-891B-4F1D-BF83-9A3454EAC1B9}"/>
              </a:ext>
            </a:extLst>
          </p:cNvPr>
          <p:cNvSpPr/>
          <p:nvPr/>
        </p:nvSpPr>
        <p:spPr>
          <a:xfrm>
            <a:off x="9750309" y="3429000"/>
            <a:ext cx="1918952" cy="1213434"/>
          </a:xfrm>
          <a:prstGeom prst="clou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Nhóm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đôi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2E0A4E-6CE2-4F71-95FF-88C89566D9E2}"/>
              </a:ext>
            </a:extLst>
          </p:cNvPr>
          <p:cNvSpPr/>
          <p:nvPr/>
        </p:nvSpPr>
        <p:spPr>
          <a:xfrm>
            <a:off x="8087360" y="2456318"/>
            <a:ext cx="710850" cy="497840"/>
          </a:xfrm>
          <a:prstGeom prst="rect">
            <a:avLst/>
          </a:prstGeom>
          <a:ln w="1905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5EAEC70-FD24-4BE2-93A6-95A5D792F2D2}"/>
              </a:ext>
            </a:extLst>
          </p:cNvPr>
          <p:cNvSpPr/>
          <p:nvPr/>
        </p:nvSpPr>
        <p:spPr>
          <a:xfrm>
            <a:off x="8087360" y="3579064"/>
            <a:ext cx="710850" cy="497840"/>
          </a:xfrm>
          <a:prstGeom prst="rect">
            <a:avLst/>
          </a:prstGeom>
          <a:ln w="1905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B161D0D-E573-4FBA-A7E8-E84E3A9E9B23}"/>
              </a:ext>
            </a:extLst>
          </p:cNvPr>
          <p:cNvSpPr/>
          <p:nvPr/>
        </p:nvSpPr>
        <p:spPr>
          <a:xfrm>
            <a:off x="8087360" y="4909258"/>
            <a:ext cx="710850" cy="497840"/>
          </a:xfrm>
          <a:prstGeom prst="rect">
            <a:avLst/>
          </a:prstGeom>
          <a:ln w="1905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26779175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10" grpId="0" animBg="1"/>
      <p:bldP spid="43" grpId="0" animBg="1"/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60608" y="344183"/>
            <a:ext cx="11346876" cy="628843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ans Regular"/>
                <a:cs typeface="+mn-cs"/>
              </a:rPr>
              <a:t>530 + 56</a:t>
            </a:r>
          </a:p>
        </p:txBody>
      </p:sp>
      <p:sp>
        <p:nvSpPr>
          <p:cNvPr id="2" name="Oval 1"/>
          <p:cNvSpPr/>
          <p:nvPr/>
        </p:nvSpPr>
        <p:spPr>
          <a:xfrm>
            <a:off x="734096" y="515154"/>
            <a:ext cx="940157" cy="87576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67124" y="515154"/>
            <a:ext cx="91955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Năm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nay con 9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tuổi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tuổi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bố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gấp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4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lần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tuổi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con.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Hỏi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năm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nay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bố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bao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nhiêu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tuổi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?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14" name="Picture 13" descr="A picture containing toy, doll, vector graphics&#10;&#10;Description automatically generated">
            <a:extLst>
              <a:ext uri="{FF2B5EF4-FFF2-40B4-BE49-F238E27FC236}">
                <a16:creationId xmlns:a16="http://schemas.microsoft.com/office/drawing/2014/main" id="{D2A72E85-28D8-41F9-BA76-A6AC50D482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08" y="1024030"/>
            <a:ext cx="3660477" cy="3660477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45E7576-100F-4050-AA0A-34D5F3BD695D}"/>
              </a:ext>
            </a:extLst>
          </p:cNvPr>
          <p:cNvCxnSpPr/>
          <p:nvPr/>
        </p:nvCxnSpPr>
        <p:spPr>
          <a:xfrm>
            <a:off x="3556000" y="982642"/>
            <a:ext cx="17373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9CA616D-CD00-4E47-899D-1C576E1B9AA8}"/>
              </a:ext>
            </a:extLst>
          </p:cNvPr>
          <p:cNvCxnSpPr>
            <a:cxnSpLocks/>
          </p:cNvCxnSpPr>
          <p:nvPr/>
        </p:nvCxnSpPr>
        <p:spPr>
          <a:xfrm>
            <a:off x="5577840" y="962322"/>
            <a:ext cx="4409440" cy="203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EE4E19E-44CC-44CD-8D69-5C9EC3C4D451}"/>
              </a:ext>
            </a:extLst>
          </p:cNvPr>
          <p:cNvCxnSpPr>
            <a:cxnSpLocks/>
          </p:cNvCxnSpPr>
          <p:nvPr/>
        </p:nvCxnSpPr>
        <p:spPr>
          <a:xfrm flipV="1">
            <a:off x="3373120" y="1450130"/>
            <a:ext cx="2991762" cy="1744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808D479-6FC4-4A18-B69D-AA359B138A80}"/>
              </a:ext>
            </a:extLst>
          </p:cNvPr>
          <p:cNvSpPr txBox="1"/>
          <p:nvPr/>
        </p:nvSpPr>
        <p:spPr>
          <a:xfrm>
            <a:off x="935119" y="2325894"/>
            <a:ext cx="3637280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Tóm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tắt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31CEEFC3-ED2B-4538-982A-891D345B34B7}"/>
              </a:ext>
            </a:extLst>
          </p:cNvPr>
          <p:cNvSpPr/>
          <p:nvPr/>
        </p:nvSpPr>
        <p:spPr>
          <a:xfrm>
            <a:off x="5888582" y="2507857"/>
            <a:ext cx="4134084" cy="2473993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00206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A4AA887-2098-4268-B30B-CD6EDAEC9073}"/>
              </a:ext>
            </a:extLst>
          </p:cNvPr>
          <p:cNvSpPr txBox="1"/>
          <p:nvPr/>
        </p:nvSpPr>
        <p:spPr>
          <a:xfrm>
            <a:off x="5745827" y="3127573"/>
            <a:ext cx="3637280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Tuổi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bố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hiện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nay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là: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0CF30DC-2778-4044-BF9E-11C89457B9EA}"/>
              </a:ext>
            </a:extLst>
          </p:cNvPr>
          <p:cNvSpPr txBox="1"/>
          <p:nvPr/>
        </p:nvSpPr>
        <p:spPr>
          <a:xfrm>
            <a:off x="5909377" y="3650024"/>
            <a:ext cx="3637280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fr-FR" sz="280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9 x 4 = 36 (tuổi)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4753B44-3552-4851-84A5-084AB3501E50}"/>
              </a:ext>
            </a:extLst>
          </p:cNvPr>
          <p:cNvSpPr txBox="1"/>
          <p:nvPr/>
        </p:nvSpPr>
        <p:spPr>
          <a:xfrm>
            <a:off x="6499461" y="4248765"/>
            <a:ext cx="3637280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Đáp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số</a:t>
            </a:r>
            <a:r>
              <a:rPr lang="fr-FR" sz="28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36 </a:t>
            </a:r>
            <a:r>
              <a:rPr lang="fr-FR" sz="2800" dirty="0" err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tuổi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14B25F2-0481-41D8-94D9-92F14FC2598A}"/>
              </a:ext>
            </a:extLst>
          </p:cNvPr>
          <p:cNvSpPr txBox="1"/>
          <p:nvPr/>
        </p:nvSpPr>
        <p:spPr>
          <a:xfrm>
            <a:off x="5838040" y="2496302"/>
            <a:ext cx="3637280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Bài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giải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ADB2D3-CBD9-4F2F-2FD4-C3E92258F97D}"/>
              </a:ext>
            </a:extLst>
          </p:cNvPr>
          <p:cNvSpPr txBox="1"/>
          <p:nvPr/>
        </p:nvSpPr>
        <p:spPr>
          <a:xfrm>
            <a:off x="397119" y="3667518"/>
            <a:ext cx="1044104" cy="629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88B84C8-DF86-7A92-2D80-21F5006007C2}"/>
              </a:ext>
            </a:extLst>
          </p:cNvPr>
          <p:cNvGrpSpPr/>
          <p:nvPr/>
        </p:nvGrpSpPr>
        <p:grpSpPr>
          <a:xfrm>
            <a:off x="1422400" y="3866303"/>
            <a:ext cx="985520" cy="289136"/>
            <a:chOff x="1635760" y="3834630"/>
            <a:chExt cx="781700" cy="24872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97737EF-D25B-F276-9872-24ECF8F0703B}"/>
                </a:ext>
              </a:extLst>
            </p:cNvPr>
            <p:cNvCxnSpPr>
              <a:cxnSpLocks/>
            </p:cNvCxnSpPr>
            <p:nvPr/>
          </p:nvCxnSpPr>
          <p:spPr>
            <a:xfrm>
              <a:off x="1635760" y="3964555"/>
              <a:ext cx="781700" cy="0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0D1553F-2B33-E5BA-1158-4C94CB91F4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50690" y="3834630"/>
              <a:ext cx="0" cy="236403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EB733AE-528A-0082-80B4-40FF8DAB10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17460" y="3834630"/>
              <a:ext cx="0" cy="248724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0FBE698-84AA-C1F0-8992-DDCF5F6A4590}"/>
              </a:ext>
            </a:extLst>
          </p:cNvPr>
          <p:cNvSpPr txBox="1"/>
          <p:nvPr/>
        </p:nvSpPr>
        <p:spPr>
          <a:xfrm>
            <a:off x="1499809" y="3431338"/>
            <a:ext cx="985519" cy="48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9 </a:t>
            </a:r>
            <a:r>
              <a:rPr lang="en-US" sz="22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tuổi</a:t>
            </a:r>
            <a:endParaRPr lang="en-US" sz="22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999410-F808-4485-694F-2509BFE97DEA}"/>
              </a:ext>
            </a:extLst>
          </p:cNvPr>
          <p:cNvSpPr txBox="1"/>
          <p:nvPr/>
        </p:nvSpPr>
        <p:spPr>
          <a:xfrm>
            <a:off x="382208" y="4497818"/>
            <a:ext cx="3220720" cy="629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0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Bố</a:t>
            </a:r>
            <a:endParaRPr lang="en-US" sz="30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DECB203-0B3E-3AFA-15AC-076858BEE356}"/>
              </a:ext>
            </a:extLst>
          </p:cNvPr>
          <p:cNvGrpSpPr/>
          <p:nvPr/>
        </p:nvGrpSpPr>
        <p:grpSpPr>
          <a:xfrm>
            <a:off x="1425414" y="4711583"/>
            <a:ext cx="3885609" cy="302070"/>
            <a:chOff x="1441223" y="4701205"/>
            <a:chExt cx="3885609" cy="30207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B4B77A3-F9E8-6452-08F4-B944FE704ED3}"/>
                </a:ext>
              </a:extLst>
            </p:cNvPr>
            <p:cNvGrpSpPr/>
            <p:nvPr/>
          </p:nvGrpSpPr>
          <p:grpSpPr>
            <a:xfrm>
              <a:off x="1441223" y="4701205"/>
              <a:ext cx="985520" cy="289136"/>
              <a:chOff x="1635760" y="3834630"/>
              <a:chExt cx="781700" cy="24872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3F8C6D6-A6C0-27C0-B5BA-30F45406E8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5760" y="3964555"/>
                <a:ext cx="781700" cy="0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809283B7-023E-1997-DF70-CCBC73C685C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50690" y="3834630"/>
                <a:ext cx="0" cy="236403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E9D75C5B-C7FC-3837-4D9E-12200DE6BB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17460" y="3834630"/>
                <a:ext cx="0" cy="248724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C0F3969-8680-4416-62C8-889C4A3BD0E4}"/>
                </a:ext>
              </a:extLst>
            </p:cNvPr>
            <p:cNvGrpSpPr/>
            <p:nvPr/>
          </p:nvGrpSpPr>
          <p:grpSpPr>
            <a:xfrm>
              <a:off x="2407920" y="4701205"/>
              <a:ext cx="985520" cy="289136"/>
              <a:chOff x="1635760" y="3834630"/>
              <a:chExt cx="781700" cy="248724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6CDBC6AF-DE76-9E0C-C767-1F4D28CEDA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5760" y="3964555"/>
                <a:ext cx="781700" cy="0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C9235F4-C326-8115-58E1-509EB223C5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50690" y="3834630"/>
                <a:ext cx="0" cy="236403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542BD25F-3735-692F-4C19-0F41EA4E55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17460" y="3834630"/>
                <a:ext cx="0" cy="248724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097E8F9-AE59-A7C9-E45F-DD98F31DA1A6}"/>
                </a:ext>
              </a:extLst>
            </p:cNvPr>
            <p:cNvGrpSpPr/>
            <p:nvPr/>
          </p:nvGrpSpPr>
          <p:grpSpPr>
            <a:xfrm>
              <a:off x="3374616" y="4707672"/>
              <a:ext cx="985520" cy="289136"/>
              <a:chOff x="1635760" y="3834630"/>
              <a:chExt cx="781700" cy="248724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A798DAE-D0A9-7FF6-2C46-F7306105B2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5760" y="3964555"/>
                <a:ext cx="781700" cy="0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3A06C10D-754B-09F8-6484-C0DABFE492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50690" y="3834630"/>
                <a:ext cx="0" cy="236403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10B3666D-565B-E82E-8445-09F5E230BD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17460" y="3834630"/>
                <a:ext cx="0" cy="248724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22EA8190-2264-9C90-5297-8CDDCAB8B367}"/>
                </a:ext>
              </a:extLst>
            </p:cNvPr>
            <p:cNvGrpSpPr/>
            <p:nvPr/>
          </p:nvGrpSpPr>
          <p:grpSpPr>
            <a:xfrm>
              <a:off x="4341312" y="4714139"/>
              <a:ext cx="985520" cy="289136"/>
              <a:chOff x="1635760" y="3834630"/>
              <a:chExt cx="781700" cy="248724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295F462C-6922-D8F4-BEB4-65FE05968B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5760" y="3964555"/>
                <a:ext cx="781700" cy="0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E4669BF4-789A-541B-5E3B-F388DB09A0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50690" y="3834630"/>
                <a:ext cx="0" cy="236403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A04F1052-9758-AA9E-45F4-C676E504CB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17460" y="3834630"/>
                <a:ext cx="0" cy="248724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69DB362-D214-AC0E-BDFE-9AE84D1D0353}"/>
              </a:ext>
            </a:extLst>
          </p:cNvPr>
          <p:cNvCxnSpPr>
            <a:cxnSpLocks/>
          </p:cNvCxnSpPr>
          <p:nvPr/>
        </p:nvCxnSpPr>
        <p:spPr>
          <a:xfrm flipH="1">
            <a:off x="1441223" y="4155439"/>
            <a:ext cx="1" cy="52363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9E334D7-D597-A8A4-ABDB-BF7A796E49A4}"/>
              </a:ext>
            </a:extLst>
          </p:cNvPr>
          <p:cNvCxnSpPr>
            <a:cxnSpLocks/>
          </p:cNvCxnSpPr>
          <p:nvPr/>
        </p:nvCxnSpPr>
        <p:spPr>
          <a:xfrm flipH="1">
            <a:off x="2418662" y="4190506"/>
            <a:ext cx="1" cy="52363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Left Brace 43">
            <a:extLst>
              <a:ext uri="{FF2B5EF4-FFF2-40B4-BE49-F238E27FC236}">
                <a16:creationId xmlns:a16="http://schemas.microsoft.com/office/drawing/2014/main" id="{4C3C3BF4-0B75-F4AC-50F3-6D770AEB191D}"/>
              </a:ext>
            </a:extLst>
          </p:cNvPr>
          <p:cNvSpPr/>
          <p:nvPr/>
        </p:nvSpPr>
        <p:spPr>
          <a:xfrm rot="16200000">
            <a:off x="3259405" y="3258946"/>
            <a:ext cx="291377" cy="3866786"/>
          </a:xfrm>
          <a:prstGeom prst="leftBrace">
            <a:avLst>
              <a:gd name="adj1" fmla="val 29707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114F5D-B856-A704-6534-5C5D1527881B}"/>
              </a:ext>
            </a:extLst>
          </p:cNvPr>
          <p:cNvSpPr txBox="1"/>
          <p:nvPr/>
        </p:nvSpPr>
        <p:spPr>
          <a:xfrm>
            <a:off x="3042301" y="5364974"/>
            <a:ext cx="985519" cy="48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? </a:t>
            </a:r>
            <a:r>
              <a:rPr lang="en-US" sz="22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tuổi</a:t>
            </a:r>
            <a:endParaRPr lang="en-US" sz="22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8133E85-533D-9114-DC45-60933B2F95BA}"/>
              </a:ext>
            </a:extLst>
          </p:cNvPr>
          <p:cNvSpPr txBox="1"/>
          <p:nvPr/>
        </p:nvSpPr>
        <p:spPr>
          <a:xfrm>
            <a:off x="9148861" y="5223523"/>
            <a:ext cx="2558623" cy="1499235"/>
          </a:xfrm>
          <a:prstGeom prst="cloud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vở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4676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35" grpId="0" animBg="1"/>
      <p:bldP spid="3" grpId="0"/>
      <p:bldP spid="9" grpId="0"/>
      <p:bldP spid="10" grpId="0"/>
      <p:bldP spid="44" grpId="0" animBg="1"/>
      <p:bldP spid="45" grpId="0"/>
      <p:bldP spid="30" grpId="0" animBg="1"/>
    </p:bldLst>
  </p:timing>
</p:sld>
</file>

<file path=ppt/theme/theme1.xml><?xml version="1.0" encoding="utf-8"?>
<a:theme xmlns:a="http://schemas.openxmlformats.org/drawingml/2006/main" name="千图网海量PPT模板www.58pic.com​​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Source Han Sans Light"/>
        <a:ea typeface="Source Han Sans Light"/>
        <a:cs typeface=""/>
      </a:majorFont>
      <a:minorFont>
        <a:latin typeface="Source Han Sans Regular"/>
        <a:ea typeface="Source Han Sans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9EDE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just">
          <a:lnSpc>
            <a:spcPct val="130000"/>
          </a:lnSpc>
          <a:defRPr dirty="0">
            <a:solidFill>
              <a:schemeClr val="tx1">
                <a:lumMod val="75000"/>
                <a:lumOff val="25000"/>
              </a:schemeClr>
            </a:solidFill>
            <a:latin typeface="+mj-ea"/>
            <a:ea typeface="+mj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202</Words>
  <Application>Microsoft Office PowerPoint</Application>
  <PresentationFormat>Widescreen</PresentationFormat>
  <Paragraphs>65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等线</vt:lpstr>
      <vt:lpstr>Arial</vt:lpstr>
      <vt:lpstr>Calibri</vt:lpstr>
      <vt:lpstr>Source Han Sans Light</vt:lpstr>
      <vt:lpstr>Source Han Sans Regular</vt:lpstr>
      <vt:lpstr>UTM Cookies</vt:lpstr>
      <vt:lpstr>千图网海量PPT模板www.58pic.com​​​​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Acer</cp:lastModifiedBy>
  <cp:revision>48</cp:revision>
  <dcterms:created xsi:type="dcterms:W3CDTF">2022-07-11T22:35:54Z</dcterms:created>
  <dcterms:modified xsi:type="dcterms:W3CDTF">2025-11-13T05:06:37Z</dcterms:modified>
</cp:coreProperties>
</file>