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  <p:sldMasterId id="2147483694" r:id="rId2"/>
  </p:sldMasterIdLst>
  <p:notesMasterIdLst>
    <p:notesMasterId r:id="rId8"/>
  </p:notesMasterIdLst>
  <p:sldIdLst>
    <p:sldId id="256" r:id="rId3"/>
    <p:sldId id="586" r:id="rId4"/>
    <p:sldId id="588" r:id="rId5"/>
    <p:sldId id="589" r:id="rId6"/>
    <p:sldId id="591" r:id="rId7"/>
  </p:sldIdLst>
  <p:sldSz cx="9144000" cy="5143500" type="screen16x9"/>
  <p:notesSz cx="6858000" cy="9144000"/>
  <p:embeddedFontLst>
    <p:embeddedFont>
      <p:font typeface="Baloo 2 Medium" panose="020B0604020202020204" charset="0"/>
      <p:regular r:id="rId9"/>
      <p:bold r:id="rId10"/>
    </p:embeddedFont>
    <p:embeddedFont>
      <p:font typeface="Itim" panose="020B0604020202020204" charset="-34"/>
      <p:regular r:id="rId11"/>
    </p:embeddedFont>
    <p:embeddedFont>
      <p:font typeface="Vrinda" panose="020B0502040204020203" pitchFamily="34" charset="0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CC2"/>
    <a:srgbClr val="FBE265"/>
    <a:srgbClr val="F9D72F"/>
    <a:srgbClr val="FEA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0918A9-B589-4D6B-BB5B-783D4951A91F}">
  <a:tblStyle styleId="{900918A9-B589-4D6B-BB5B-783D4951A9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3.fntdata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626BAC-56B5-4690-A235-46099A66133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C9BC31-E0C6-4390-9F60-0601C319D44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528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626BAC-56B5-4690-A235-46099A66133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C9BC31-E0C6-4390-9F60-0601C319D44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1146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626BAC-56B5-4690-A235-46099A66133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C9BC31-E0C6-4390-9F60-0601C319D44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6495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626BAC-56B5-4690-A235-46099A66133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C9BC31-E0C6-4390-9F60-0601C319D44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7772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4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01150" y="425250"/>
            <a:ext cx="8141700" cy="42930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123250" y="1188090"/>
            <a:ext cx="4897500" cy="261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123250" y="3654410"/>
            <a:ext cx="4897500" cy="4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4233850" y="210388"/>
            <a:ext cx="676309" cy="817578"/>
          </a:xfrm>
          <a:custGeom>
            <a:avLst/>
            <a:gdLst/>
            <a:ahLst/>
            <a:cxnLst/>
            <a:rect l="l" t="t" r="r" b="b"/>
            <a:pathLst>
              <a:path w="11662" h="14098" extrusionOk="0">
                <a:moveTo>
                  <a:pt x="1" y="0"/>
                </a:moveTo>
                <a:lnTo>
                  <a:pt x="1" y="14098"/>
                </a:lnTo>
                <a:lnTo>
                  <a:pt x="3348" y="12479"/>
                </a:lnTo>
                <a:lnTo>
                  <a:pt x="5822" y="14098"/>
                </a:lnTo>
                <a:lnTo>
                  <a:pt x="8305" y="12479"/>
                </a:lnTo>
                <a:lnTo>
                  <a:pt x="11661" y="14098"/>
                </a:lnTo>
                <a:lnTo>
                  <a:pt x="11661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3473453A-1A00-4337-B9E7-F647771884CD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0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5C88ED6D-0504-41D8-B255-9BE566EDDE17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5076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563E56A9-3827-40F4-8FB3-3D67C1C132FD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7017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F3673840-3FE6-4F87-AFF0-CF0737D4D12C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21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8B08BE4B-7FDE-4BFF-AF88-D75D0BF5E069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691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DE072C0D-3EC5-44AC-9A4A-38ECA96DF2DE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596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30B3D19E-2D92-4926-BDE7-D787EAFE7A19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51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26FF0E12-27F4-4D41-8418-C72E5799AC1A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32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5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CC816BB7-A2E8-46F4-BCAC-68F8776B5E4B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505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1238986F-E2AF-4A5B-9E4F-2D7FE91D9CB7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6429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4CC96805-400B-4DB5-AEF6-CFC101D2C580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51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buClrTx/>
            </a:pPr>
            <a:fld id="{C725AD59-B3FE-4D94-8265-FE75680FC55F}" type="slidenum">
              <a:rPr lang="en-US" alt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315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tim"/>
              <a:buNone/>
              <a:defRPr sz="3600" b="1">
                <a:solidFill>
                  <a:schemeClr val="lt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●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○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■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●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○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■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●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○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loo 2 Medium"/>
              <a:buChar char="■"/>
              <a:defRPr>
                <a:solidFill>
                  <a:schemeClr val="lt1"/>
                </a:solidFill>
                <a:latin typeface="Baloo 2 Medium"/>
                <a:ea typeface="Baloo 2 Medium"/>
                <a:cs typeface="Baloo 2 Medium"/>
                <a:sym typeface="Baloo 2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>
                <a:effectLst/>
              </a:defRPr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>
                <a:effectLst/>
              </a:defRPr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kern="1200"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>
                <a:effectLst/>
              </a:defRPr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buClrTx/>
            </a:pPr>
            <a:fld id="{3FD0670F-DA8C-4E7D-9E9C-CC5CC2708B71}" type="slidenum">
              <a:rPr lang="en-US" altLang="en-US" kern="1200" smtClean="0">
                <a:ea typeface="+mn-ea"/>
                <a:cs typeface="+mn-cs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buClrTx/>
              </a:pPr>
              <a:t>‹#›</a:t>
            </a:fld>
            <a:endParaRPr lang="en-US" alt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151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" name="Google Shape;292;p36"/>
          <p:cNvGrpSpPr/>
          <p:nvPr/>
        </p:nvGrpSpPr>
        <p:grpSpPr>
          <a:xfrm>
            <a:off x="7334958" y="2871571"/>
            <a:ext cx="315440" cy="304214"/>
            <a:chOff x="2082875" y="4326875"/>
            <a:chExt cx="377050" cy="363675"/>
          </a:xfrm>
        </p:grpSpPr>
        <p:sp>
          <p:nvSpPr>
            <p:cNvPr id="293" name="Google Shape;293;p36"/>
            <p:cNvSpPr/>
            <p:nvPr/>
          </p:nvSpPr>
          <p:spPr>
            <a:xfrm>
              <a:off x="2128375" y="4358775"/>
              <a:ext cx="331550" cy="331775"/>
            </a:xfrm>
            <a:custGeom>
              <a:avLst/>
              <a:gdLst/>
              <a:ahLst/>
              <a:cxnLst/>
              <a:rect l="l" t="t" r="r" b="b"/>
              <a:pathLst>
                <a:path w="13262" h="13271" extrusionOk="0">
                  <a:moveTo>
                    <a:pt x="6640" y="1"/>
                  </a:moveTo>
                  <a:lnTo>
                    <a:pt x="5603" y="2611"/>
                  </a:lnTo>
                  <a:cubicBezTo>
                    <a:pt x="5066" y="3984"/>
                    <a:pt x="3975" y="5067"/>
                    <a:pt x="2610" y="5603"/>
                  </a:cubicBezTo>
                  <a:lnTo>
                    <a:pt x="0" y="6631"/>
                  </a:lnTo>
                  <a:lnTo>
                    <a:pt x="2610" y="7659"/>
                  </a:lnTo>
                  <a:cubicBezTo>
                    <a:pt x="3984" y="8195"/>
                    <a:pt x="5066" y="9278"/>
                    <a:pt x="5603" y="10651"/>
                  </a:cubicBezTo>
                  <a:lnTo>
                    <a:pt x="6640" y="13271"/>
                  </a:lnTo>
                  <a:lnTo>
                    <a:pt x="7667" y="10651"/>
                  </a:lnTo>
                  <a:cubicBezTo>
                    <a:pt x="8204" y="9287"/>
                    <a:pt x="9286" y="8195"/>
                    <a:pt x="10651" y="7659"/>
                  </a:cubicBezTo>
                  <a:lnTo>
                    <a:pt x="13261" y="6631"/>
                  </a:lnTo>
                  <a:lnTo>
                    <a:pt x="10651" y="5603"/>
                  </a:lnTo>
                  <a:cubicBezTo>
                    <a:pt x="9286" y="5058"/>
                    <a:pt x="8204" y="3975"/>
                    <a:pt x="7667" y="2611"/>
                  </a:cubicBezTo>
                  <a:lnTo>
                    <a:pt x="6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6"/>
            <p:cNvSpPr/>
            <p:nvPr/>
          </p:nvSpPr>
          <p:spPr>
            <a:xfrm>
              <a:off x="2088125" y="4331725"/>
              <a:ext cx="331550" cy="331775"/>
            </a:xfrm>
            <a:custGeom>
              <a:avLst/>
              <a:gdLst/>
              <a:ahLst/>
              <a:cxnLst/>
              <a:rect l="l" t="t" r="r" b="b"/>
              <a:pathLst>
                <a:path w="13262" h="13271" extrusionOk="0">
                  <a:moveTo>
                    <a:pt x="6631" y="0"/>
                  </a:moveTo>
                  <a:lnTo>
                    <a:pt x="5594" y="2620"/>
                  </a:lnTo>
                  <a:cubicBezTo>
                    <a:pt x="5057" y="3984"/>
                    <a:pt x="3975" y="5066"/>
                    <a:pt x="2611" y="5603"/>
                  </a:cubicBezTo>
                  <a:lnTo>
                    <a:pt x="0" y="6640"/>
                  </a:lnTo>
                  <a:lnTo>
                    <a:pt x="2611" y="7668"/>
                  </a:lnTo>
                  <a:cubicBezTo>
                    <a:pt x="3975" y="8204"/>
                    <a:pt x="5057" y="9287"/>
                    <a:pt x="5594" y="10651"/>
                  </a:cubicBezTo>
                  <a:lnTo>
                    <a:pt x="6631" y="13270"/>
                  </a:lnTo>
                  <a:lnTo>
                    <a:pt x="7668" y="10651"/>
                  </a:lnTo>
                  <a:cubicBezTo>
                    <a:pt x="8204" y="9287"/>
                    <a:pt x="9287" y="8204"/>
                    <a:pt x="10660" y="7668"/>
                  </a:cubicBezTo>
                  <a:lnTo>
                    <a:pt x="13261" y="6640"/>
                  </a:lnTo>
                  <a:lnTo>
                    <a:pt x="10660" y="5603"/>
                  </a:lnTo>
                  <a:cubicBezTo>
                    <a:pt x="9287" y="5066"/>
                    <a:pt x="8204" y="3984"/>
                    <a:pt x="7668" y="2620"/>
                  </a:cubicBezTo>
                  <a:lnTo>
                    <a:pt x="663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6"/>
            <p:cNvSpPr/>
            <p:nvPr/>
          </p:nvSpPr>
          <p:spPr>
            <a:xfrm>
              <a:off x="2082875" y="4326875"/>
              <a:ext cx="342025" cy="341625"/>
            </a:xfrm>
            <a:custGeom>
              <a:avLst/>
              <a:gdLst/>
              <a:ahLst/>
              <a:cxnLst/>
              <a:rect l="l" t="t" r="r" b="b"/>
              <a:pathLst>
                <a:path w="13681" h="13665" extrusionOk="0">
                  <a:moveTo>
                    <a:pt x="6841" y="749"/>
                  </a:moveTo>
                  <a:lnTo>
                    <a:pt x="7677" y="2886"/>
                  </a:lnTo>
                  <a:cubicBezTo>
                    <a:pt x="8250" y="4305"/>
                    <a:pt x="9369" y="5424"/>
                    <a:pt x="10788" y="5997"/>
                  </a:cubicBezTo>
                  <a:lnTo>
                    <a:pt x="12925" y="6834"/>
                  </a:lnTo>
                  <a:lnTo>
                    <a:pt x="10788" y="7680"/>
                  </a:lnTo>
                  <a:cubicBezTo>
                    <a:pt x="9369" y="8234"/>
                    <a:pt x="8241" y="9362"/>
                    <a:pt x="7677" y="10781"/>
                  </a:cubicBezTo>
                  <a:lnTo>
                    <a:pt x="6841" y="12919"/>
                  </a:lnTo>
                  <a:lnTo>
                    <a:pt x="6004" y="10781"/>
                  </a:lnTo>
                  <a:cubicBezTo>
                    <a:pt x="5440" y="9362"/>
                    <a:pt x="4312" y="8234"/>
                    <a:pt x="2893" y="7680"/>
                  </a:cubicBezTo>
                  <a:lnTo>
                    <a:pt x="756" y="6834"/>
                  </a:lnTo>
                  <a:lnTo>
                    <a:pt x="2893" y="5997"/>
                  </a:lnTo>
                  <a:cubicBezTo>
                    <a:pt x="4312" y="5424"/>
                    <a:pt x="5431" y="4305"/>
                    <a:pt x="6004" y="2886"/>
                  </a:cubicBezTo>
                  <a:lnTo>
                    <a:pt x="6841" y="749"/>
                  </a:lnTo>
                  <a:close/>
                  <a:moveTo>
                    <a:pt x="6836" y="1"/>
                  </a:moveTo>
                  <a:cubicBezTo>
                    <a:pt x="6761" y="1"/>
                    <a:pt x="6686" y="44"/>
                    <a:pt x="6650" y="130"/>
                  </a:cubicBezTo>
                  <a:lnTo>
                    <a:pt x="5622" y="2741"/>
                  </a:lnTo>
                  <a:cubicBezTo>
                    <a:pt x="5094" y="4051"/>
                    <a:pt x="4057" y="5087"/>
                    <a:pt x="2748" y="5615"/>
                  </a:cubicBezTo>
                  <a:lnTo>
                    <a:pt x="137" y="6643"/>
                  </a:lnTo>
                  <a:cubicBezTo>
                    <a:pt x="56" y="6670"/>
                    <a:pt x="10" y="6752"/>
                    <a:pt x="10" y="6834"/>
                  </a:cubicBezTo>
                  <a:cubicBezTo>
                    <a:pt x="1" y="6916"/>
                    <a:pt x="56" y="6988"/>
                    <a:pt x="137" y="7016"/>
                  </a:cubicBezTo>
                  <a:lnTo>
                    <a:pt x="2748" y="8053"/>
                  </a:lnTo>
                  <a:cubicBezTo>
                    <a:pt x="4057" y="8571"/>
                    <a:pt x="5103" y="9617"/>
                    <a:pt x="5622" y="10927"/>
                  </a:cubicBezTo>
                  <a:lnTo>
                    <a:pt x="6650" y="13546"/>
                  </a:lnTo>
                  <a:cubicBezTo>
                    <a:pt x="6686" y="13619"/>
                    <a:pt x="6759" y="13664"/>
                    <a:pt x="6841" y="13664"/>
                  </a:cubicBezTo>
                  <a:cubicBezTo>
                    <a:pt x="6923" y="13664"/>
                    <a:pt x="6995" y="13619"/>
                    <a:pt x="7023" y="13546"/>
                  </a:cubicBezTo>
                  <a:lnTo>
                    <a:pt x="8059" y="10927"/>
                  </a:lnTo>
                  <a:cubicBezTo>
                    <a:pt x="8578" y="9617"/>
                    <a:pt x="9624" y="8571"/>
                    <a:pt x="10934" y="8053"/>
                  </a:cubicBezTo>
                  <a:lnTo>
                    <a:pt x="13553" y="7016"/>
                  </a:lnTo>
                  <a:cubicBezTo>
                    <a:pt x="13626" y="6988"/>
                    <a:pt x="13680" y="6916"/>
                    <a:pt x="13671" y="6834"/>
                  </a:cubicBezTo>
                  <a:cubicBezTo>
                    <a:pt x="13671" y="6752"/>
                    <a:pt x="13626" y="6670"/>
                    <a:pt x="13553" y="6643"/>
                  </a:cubicBezTo>
                  <a:lnTo>
                    <a:pt x="10934" y="5615"/>
                  </a:lnTo>
                  <a:cubicBezTo>
                    <a:pt x="9624" y="5087"/>
                    <a:pt x="8587" y="4051"/>
                    <a:pt x="8059" y="2741"/>
                  </a:cubicBezTo>
                  <a:lnTo>
                    <a:pt x="7023" y="130"/>
                  </a:lnTo>
                  <a:cubicBezTo>
                    <a:pt x="6986" y="44"/>
                    <a:pt x="6911" y="1"/>
                    <a:pt x="68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6" name="Google Shape;296;p36"/>
          <p:cNvSpPr/>
          <p:nvPr/>
        </p:nvSpPr>
        <p:spPr>
          <a:xfrm>
            <a:off x="1672388" y="3554362"/>
            <a:ext cx="256199" cy="200095"/>
          </a:xfrm>
          <a:custGeom>
            <a:avLst/>
            <a:gdLst/>
            <a:ahLst/>
            <a:cxnLst/>
            <a:rect l="l" t="t" r="r" b="b"/>
            <a:pathLst>
              <a:path w="18438" h="18933" extrusionOk="0">
                <a:moveTo>
                  <a:pt x="13871" y="2322"/>
                </a:moveTo>
                <a:lnTo>
                  <a:pt x="16545" y="16902"/>
                </a:lnTo>
                <a:lnTo>
                  <a:pt x="2584" y="11936"/>
                </a:lnTo>
                <a:lnTo>
                  <a:pt x="13871" y="2322"/>
                </a:lnTo>
                <a:close/>
                <a:moveTo>
                  <a:pt x="14403" y="1"/>
                </a:moveTo>
                <a:cubicBezTo>
                  <a:pt x="14226" y="1"/>
                  <a:pt x="14045" y="58"/>
                  <a:pt x="13889" y="185"/>
                </a:cubicBezTo>
                <a:lnTo>
                  <a:pt x="474" y="11600"/>
                </a:lnTo>
                <a:cubicBezTo>
                  <a:pt x="1" y="12000"/>
                  <a:pt x="137" y="12764"/>
                  <a:pt x="728" y="12973"/>
                </a:cubicBezTo>
                <a:lnTo>
                  <a:pt x="17318" y="18885"/>
                </a:lnTo>
                <a:cubicBezTo>
                  <a:pt x="17386" y="18915"/>
                  <a:pt x="17460" y="18933"/>
                  <a:pt x="17541" y="18933"/>
                </a:cubicBezTo>
                <a:cubicBezTo>
                  <a:pt x="17557" y="18933"/>
                  <a:pt x="17574" y="18932"/>
                  <a:pt x="17591" y="18930"/>
                </a:cubicBezTo>
                <a:cubicBezTo>
                  <a:pt x="17782" y="18930"/>
                  <a:pt x="17964" y="18867"/>
                  <a:pt x="18110" y="18739"/>
                </a:cubicBezTo>
                <a:cubicBezTo>
                  <a:pt x="18337" y="18558"/>
                  <a:pt x="18437" y="18266"/>
                  <a:pt x="18383" y="17975"/>
                </a:cubicBezTo>
                <a:lnTo>
                  <a:pt x="15199" y="667"/>
                </a:lnTo>
                <a:cubicBezTo>
                  <a:pt x="15125" y="255"/>
                  <a:pt x="14772" y="1"/>
                  <a:pt x="1440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6"/>
          <p:cNvSpPr/>
          <p:nvPr/>
        </p:nvSpPr>
        <p:spPr>
          <a:xfrm rot="1799942">
            <a:off x="7689457" y="3562278"/>
            <a:ext cx="632328" cy="629526"/>
          </a:xfrm>
          <a:custGeom>
            <a:avLst/>
            <a:gdLst/>
            <a:ahLst/>
            <a:cxnLst/>
            <a:rect l="l" t="t" r="r" b="b"/>
            <a:pathLst>
              <a:path w="29561" h="29430" extrusionOk="0">
                <a:moveTo>
                  <a:pt x="9815" y="1880"/>
                </a:moveTo>
                <a:lnTo>
                  <a:pt x="27587" y="9793"/>
                </a:lnTo>
                <a:lnTo>
                  <a:pt x="19665" y="27565"/>
                </a:lnTo>
                <a:lnTo>
                  <a:pt x="1902" y="19643"/>
                </a:lnTo>
                <a:lnTo>
                  <a:pt x="9815" y="1880"/>
                </a:lnTo>
                <a:close/>
                <a:moveTo>
                  <a:pt x="9422" y="1"/>
                </a:moveTo>
                <a:cubicBezTo>
                  <a:pt x="9113" y="1"/>
                  <a:pt x="8813" y="182"/>
                  <a:pt x="8678" y="479"/>
                </a:cubicBezTo>
                <a:lnTo>
                  <a:pt x="92" y="19725"/>
                </a:lnTo>
                <a:cubicBezTo>
                  <a:pt x="10" y="19916"/>
                  <a:pt x="1" y="20134"/>
                  <a:pt x="83" y="20334"/>
                </a:cubicBezTo>
                <a:cubicBezTo>
                  <a:pt x="156" y="20534"/>
                  <a:pt x="310" y="20698"/>
                  <a:pt x="501" y="20789"/>
                </a:cubicBezTo>
                <a:lnTo>
                  <a:pt x="19738" y="29366"/>
                </a:lnTo>
                <a:cubicBezTo>
                  <a:pt x="19847" y="29402"/>
                  <a:pt x="19956" y="29430"/>
                  <a:pt x="20065" y="29430"/>
                </a:cubicBezTo>
                <a:cubicBezTo>
                  <a:pt x="20393" y="29430"/>
                  <a:pt x="20675" y="29248"/>
                  <a:pt x="20811" y="28957"/>
                </a:cubicBezTo>
                <a:lnTo>
                  <a:pt x="29379" y="9711"/>
                </a:lnTo>
                <a:cubicBezTo>
                  <a:pt x="29561" y="9311"/>
                  <a:pt x="29379" y="8838"/>
                  <a:pt x="28970" y="8656"/>
                </a:cubicBezTo>
                <a:lnTo>
                  <a:pt x="9742" y="70"/>
                </a:lnTo>
                <a:cubicBezTo>
                  <a:pt x="9639" y="23"/>
                  <a:pt x="9530" y="1"/>
                  <a:pt x="942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36"/>
          <p:cNvSpPr/>
          <p:nvPr/>
        </p:nvSpPr>
        <p:spPr>
          <a:xfrm>
            <a:off x="7998039" y="1249731"/>
            <a:ext cx="250413" cy="240916"/>
          </a:xfrm>
          <a:custGeom>
            <a:avLst/>
            <a:gdLst/>
            <a:ahLst/>
            <a:cxnLst/>
            <a:rect l="l" t="t" r="r" b="b"/>
            <a:pathLst>
              <a:path w="11707" h="11263" extrusionOk="0">
                <a:moveTo>
                  <a:pt x="6076" y="1622"/>
                </a:moveTo>
                <a:cubicBezTo>
                  <a:pt x="8286" y="1622"/>
                  <a:pt x="10087" y="3413"/>
                  <a:pt x="10087" y="5633"/>
                </a:cubicBezTo>
                <a:cubicBezTo>
                  <a:pt x="10087" y="7252"/>
                  <a:pt x="9105" y="8716"/>
                  <a:pt x="7613" y="9334"/>
                </a:cubicBezTo>
                <a:cubicBezTo>
                  <a:pt x="7115" y="9543"/>
                  <a:pt x="6591" y="9644"/>
                  <a:pt x="6072" y="9644"/>
                </a:cubicBezTo>
                <a:cubicBezTo>
                  <a:pt x="5028" y="9644"/>
                  <a:pt x="4004" y="9236"/>
                  <a:pt x="3238" y="8470"/>
                </a:cubicBezTo>
                <a:cubicBezTo>
                  <a:pt x="2092" y="7324"/>
                  <a:pt x="1747" y="5596"/>
                  <a:pt x="2365" y="4095"/>
                </a:cubicBezTo>
                <a:cubicBezTo>
                  <a:pt x="2984" y="2595"/>
                  <a:pt x="4448" y="1622"/>
                  <a:pt x="6076" y="1622"/>
                </a:cubicBezTo>
                <a:close/>
                <a:moveTo>
                  <a:pt x="6073" y="0"/>
                </a:moveTo>
                <a:cubicBezTo>
                  <a:pt x="4607" y="0"/>
                  <a:pt x="3169" y="572"/>
                  <a:pt x="2092" y="1649"/>
                </a:cubicBezTo>
                <a:cubicBezTo>
                  <a:pt x="482" y="3259"/>
                  <a:pt x="0" y="5678"/>
                  <a:pt x="874" y="7788"/>
                </a:cubicBezTo>
                <a:cubicBezTo>
                  <a:pt x="1747" y="9889"/>
                  <a:pt x="3793" y="11263"/>
                  <a:pt x="6076" y="11263"/>
                </a:cubicBezTo>
                <a:cubicBezTo>
                  <a:pt x="9178" y="11263"/>
                  <a:pt x="11706" y="8734"/>
                  <a:pt x="11706" y="5633"/>
                </a:cubicBezTo>
                <a:cubicBezTo>
                  <a:pt x="11706" y="3350"/>
                  <a:pt x="10333" y="1303"/>
                  <a:pt x="8232" y="430"/>
                </a:cubicBezTo>
                <a:cubicBezTo>
                  <a:pt x="7532" y="141"/>
                  <a:pt x="6799" y="0"/>
                  <a:pt x="607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6"/>
          <p:cNvSpPr/>
          <p:nvPr/>
        </p:nvSpPr>
        <p:spPr>
          <a:xfrm rot="1799942">
            <a:off x="1430302" y="821605"/>
            <a:ext cx="632328" cy="629526"/>
          </a:xfrm>
          <a:custGeom>
            <a:avLst/>
            <a:gdLst/>
            <a:ahLst/>
            <a:cxnLst/>
            <a:rect l="l" t="t" r="r" b="b"/>
            <a:pathLst>
              <a:path w="29561" h="29430" extrusionOk="0">
                <a:moveTo>
                  <a:pt x="9815" y="1880"/>
                </a:moveTo>
                <a:lnTo>
                  <a:pt x="27587" y="9793"/>
                </a:lnTo>
                <a:lnTo>
                  <a:pt x="19665" y="27565"/>
                </a:lnTo>
                <a:lnTo>
                  <a:pt x="1902" y="19643"/>
                </a:lnTo>
                <a:lnTo>
                  <a:pt x="9815" y="1880"/>
                </a:lnTo>
                <a:close/>
                <a:moveTo>
                  <a:pt x="9422" y="1"/>
                </a:moveTo>
                <a:cubicBezTo>
                  <a:pt x="9113" y="1"/>
                  <a:pt x="8813" y="182"/>
                  <a:pt x="8678" y="479"/>
                </a:cubicBezTo>
                <a:lnTo>
                  <a:pt x="92" y="19725"/>
                </a:lnTo>
                <a:cubicBezTo>
                  <a:pt x="10" y="19916"/>
                  <a:pt x="1" y="20134"/>
                  <a:pt x="83" y="20334"/>
                </a:cubicBezTo>
                <a:cubicBezTo>
                  <a:pt x="156" y="20534"/>
                  <a:pt x="310" y="20698"/>
                  <a:pt x="501" y="20789"/>
                </a:cubicBezTo>
                <a:lnTo>
                  <a:pt x="19738" y="29366"/>
                </a:lnTo>
                <a:cubicBezTo>
                  <a:pt x="19847" y="29402"/>
                  <a:pt x="19956" y="29430"/>
                  <a:pt x="20065" y="29430"/>
                </a:cubicBezTo>
                <a:cubicBezTo>
                  <a:pt x="20393" y="29430"/>
                  <a:pt x="20675" y="29248"/>
                  <a:pt x="20811" y="28957"/>
                </a:cubicBezTo>
                <a:lnTo>
                  <a:pt x="29379" y="9711"/>
                </a:lnTo>
                <a:cubicBezTo>
                  <a:pt x="29561" y="9311"/>
                  <a:pt x="29379" y="8838"/>
                  <a:pt x="28970" y="8656"/>
                </a:cubicBezTo>
                <a:lnTo>
                  <a:pt x="9742" y="70"/>
                </a:lnTo>
                <a:cubicBezTo>
                  <a:pt x="9639" y="23"/>
                  <a:pt x="9530" y="1"/>
                  <a:pt x="942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3" name="Google Shape;333;p36"/>
          <p:cNvGrpSpPr/>
          <p:nvPr/>
        </p:nvGrpSpPr>
        <p:grpSpPr>
          <a:xfrm>
            <a:off x="5926721" y="827858"/>
            <a:ext cx="315440" cy="304214"/>
            <a:chOff x="2082875" y="4326875"/>
            <a:chExt cx="377050" cy="363675"/>
          </a:xfrm>
        </p:grpSpPr>
        <p:sp>
          <p:nvSpPr>
            <p:cNvPr id="334" name="Google Shape;334;p36"/>
            <p:cNvSpPr/>
            <p:nvPr/>
          </p:nvSpPr>
          <p:spPr>
            <a:xfrm>
              <a:off x="2128375" y="4358775"/>
              <a:ext cx="331550" cy="331775"/>
            </a:xfrm>
            <a:custGeom>
              <a:avLst/>
              <a:gdLst/>
              <a:ahLst/>
              <a:cxnLst/>
              <a:rect l="l" t="t" r="r" b="b"/>
              <a:pathLst>
                <a:path w="13262" h="13271" extrusionOk="0">
                  <a:moveTo>
                    <a:pt x="6640" y="1"/>
                  </a:moveTo>
                  <a:lnTo>
                    <a:pt x="5603" y="2611"/>
                  </a:lnTo>
                  <a:cubicBezTo>
                    <a:pt x="5066" y="3984"/>
                    <a:pt x="3975" y="5067"/>
                    <a:pt x="2610" y="5603"/>
                  </a:cubicBezTo>
                  <a:lnTo>
                    <a:pt x="0" y="6631"/>
                  </a:lnTo>
                  <a:lnTo>
                    <a:pt x="2610" y="7659"/>
                  </a:lnTo>
                  <a:cubicBezTo>
                    <a:pt x="3984" y="8195"/>
                    <a:pt x="5066" y="9278"/>
                    <a:pt x="5603" y="10651"/>
                  </a:cubicBezTo>
                  <a:lnTo>
                    <a:pt x="6640" y="13271"/>
                  </a:lnTo>
                  <a:lnTo>
                    <a:pt x="7667" y="10651"/>
                  </a:lnTo>
                  <a:cubicBezTo>
                    <a:pt x="8204" y="9287"/>
                    <a:pt x="9286" y="8195"/>
                    <a:pt x="10651" y="7659"/>
                  </a:cubicBezTo>
                  <a:lnTo>
                    <a:pt x="13261" y="6631"/>
                  </a:lnTo>
                  <a:lnTo>
                    <a:pt x="10651" y="5603"/>
                  </a:lnTo>
                  <a:cubicBezTo>
                    <a:pt x="9286" y="5058"/>
                    <a:pt x="8204" y="3975"/>
                    <a:pt x="7667" y="2611"/>
                  </a:cubicBezTo>
                  <a:lnTo>
                    <a:pt x="6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6"/>
            <p:cNvSpPr/>
            <p:nvPr/>
          </p:nvSpPr>
          <p:spPr>
            <a:xfrm>
              <a:off x="2088125" y="4331725"/>
              <a:ext cx="331550" cy="331775"/>
            </a:xfrm>
            <a:custGeom>
              <a:avLst/>
              <a:gdLst/>
              <a:ahLst/>
              <a:cxnLst/>
              <a:rect l="l" t="t" r="r" b="b"/>
              <a:pathLst>
                <a:path w="13262" h="13271" extrusionOk="0">
                  <a:moveTo>
                    <a:pt x="6631" y="0"/>
                  </a:moveTo>
                  <a:lnTo>
                    <a:pt x="5594" y="2620"/>
                  </a:lnTo>
                  <a:cubicBezTo>
                    <a:pt x="5057" y="3984"/>
                    <a:pt x="3975" y="5066"/>
                    <a:pt x="2611" y="5603"/>
                  </a:cubicBezTo>
                  <a:lnTo>
                    <a:pt x="0" y="6640"/>
                  </a:lnTo>
                  <a:lnTo>
                    <a:pt x="2611" y="7668"/>
                  </a:lnTo>
                  <a:cubicBezTo>
                    <a:pt x="3975" y="8204"/>
                    <a:pt x="5057" y="9287"/>
                    <a:pt x="5594" y="10651"/>
                  </a:cubicBezTo>
                  <a:lnTo>
                    <a:pt x="6631" y="13270"/>
                  </a:lnTo>
                  <a:lnTo>
                    <a:pt x="7668" y="10651"/>
                  </a:lnTo>
                  <a:cubicBezTo>
                    <a:pt x="8204" y="9287"/>
                    <a:pt x="9287" y="8204"/>
                    <a:pt x="10660" y="7668"/>
                  </a:cubicBezTo>
                  <a:lnTo>
                    <a:pt x="13261" y="6640"/>
                  </a:lnTo>
                  <a:lnTo>
                    <a:pt x="10660" y="5603"/>
                  </a:lnTo>
                  <a:cubicBezTo>
                    <a:pt x="9287" y="5066"/>
                    <a:pt x="8204" y="3984"/>
                    <a:pt x="7668" y="2620"/>
                  </a:cubicBezTo>
                  <a:lnTo>
                    <a:pt x="663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6"/>
            <p:cNvSpPr/>
            <p:nvPr/>
          </p:nvSpPr>
          <p:spPr>
            <a:xfrm>
              <a:off x="2082875" y="4326875"/>
              <a:ext cx="342025" cy="341625"/>
            </a:xfrm>
            <a:custGeom>
              <a:avLst/>
              <a:gdLst/>
              <a:ahLst/>
              <a:cxnLst/>
              <a:rect l="l" t="t" r="r" b="b"/>
              <a:pathLst>
                <a:path w="13681" h="13665" extrusionOk="0">
                  <a:moveTo>
                    <a:pt x="6841" y="749"/>
                  </a:moveTo>
                  <a:lnTo>
                    <a:pt x="7677" y="2886"/>
                  </a:lnTo>
                  <a:cubicBezTo>
                    <a:pt x="8250" y="4305"/>
                    <a:pt x="9369" y="5424"/>
                    <a:pt x="10788" y="5997"/>
                  </a:cubicBezTo>
                  <a:lnTo>
                    <a:pt x="12925" y="6834"/>
                  </a:lnTo>
                  <a:lnTo>
                    <a:pt x="10788" y="7680"/>
                  </a:lnTo>
                  <a:cubicBezTo>
                    <a:pt x="9369" y="8234"/>
                    <a:pt x="8241" y="9362"/>
                    <a:pt x="7677" y="10781"/>
                  </a:cubicBezTo>
                  <a:lnTo>
                    <a:pt x="6841" y="12919"/>
                  </a:lnTo>
                  <a:lnTo>
                    <a:pt x="6004" y="10781"/>
                  </a:lnTo>
                  <a:cubicBezTo>
                    <a:pt x="5440" y="9362"/>
                    <a:pt x="4312" y="8234"/>
                    <a:pt x="2893" y="7680"/>
                  </a:cubicBezTo>
                  <a:lnTo>
                    <a:pt x="756" y="6834"/>
                  </a:lnTo>
                  <a:lnTo>
                    <a:pt x="2893" y="5997"/>
                  </a:lnTo>
                  <a:cubicBezTo>
                    <a:pt x="4312" y="5424"/>
                    <a:pt x="5431" y="4305"/>
                    <a:pt x="6004" y="2886"/>
                  </a:cubicBezTo>
                  <a:lnTo>
                    <a:pt x="6841" y="749"/>
                  </a:lnTo>
                  <a:close/>
                  <a:moveTo>
                    <a:pt x="6836" y="1"/>
                  </a:moveTo>
                  <a:cubicBezTo>
                    <a:pt x="6761" y="1"/>
                    <a:pt x="6686" y="44"/>
                    <a:pt x="6650" y="130"/>
                  </a:cubicBezTo>
                  <a:lnTo>
                    <a:pt x="5622" y="2741"/>
                  </a:lnTo>
                  <a:cubicBezTo>
                    <a:pt x="5094" y="4051"/>
                    <a:pt x="4057" y="5087"/>
                    <a:pt x="2748" y="5615"/>
                  </a:cubicBezTo>
                  <a:lnTo>
                    <a:pt x="137" y="6643"/>
                  </a:lnTo>
                  <a:cubicBezTo>
                    <a:pt x="56" y="6670"/>
                    <a:pt x="10" y="6752"/>
                    <a:pt x="10" y="6834"/>
                  </a:cubicBezTo>
                  <a:cubicBezTo>
                    <a:pt x="1" y="6916"/>
                    <a:pt x="56" y="6988"/>
                    <a:pt x="137" y="7016"/>
                  </a:cubicBezTo>
                  <a:lnTo>
                    <a:pt x="2748" y="8053"/>
                  </a:lnTo>
                  <a:cubicBezTo>
                    <a:pt x="4057" y="8571"/>
                    <a:pt x="5103" y="9617"/>
                    <a:pt x="5622" y="10927"/>
                  </a:cubicBezTo>
                  <a:lnTo>
                    <a:pt x="6650" y="13546"/>
                  </a:lnTo>
                  <a:cubicBezTo>
                    <a:pt x="6686" y="13619"/>
                    <a:pt x="6759" y="13664"/>
                    <a:pt x="6841" y="13664"/>
                  </a:cubicBezTo>
                  <a:cubicBezTo>
                    <a:pt x="6923" y="13664"/>
                    <a:pt x="6995" y="13619"/>
                    <a:pt x="7023" y="13546"/>
                  </a:cubicBezTo>
                  <a:lnTo>
                    <a:pt x="8059" y="10927"/>
                  </a:lnTo>
                  <a:cubicBezTo>
                    <a:pt x="8578" y="9617"/>
                    <a:pt x="9624" y="8571"/>
                    <a:pt x="10934" y="8053"/>
                  </a:cubicBezTo>
                  <a:lnTo>
                    <a:pt x="13553" y="7016"/>
                  </a:lnTo>
                  <a:cubicBezTo>
                    <a:pt x="13626" y="6988"/>
                    <a:pt x="13680" y="6916"/>
                    <a:pt x="13671" y="6834"/>
                  </a:cubicBezTo>
                  <a:cubicBezTo>
                    <a:pt x="13671" y="6752"/>
                    <a:pt x="13626" y="6670"/>
                    <a:pt x="13553" y="6643"/>
                  </a:cubicBezTo>
                  <a:lnTo>
                    <a:pt x="10934" y="5615"/>
                  </a:lnTo>
                  <a:cubicBezTo>
                    <a:pt x="9624" y="5087"/>
                    <a:pt x="8587" y="4051"/>
                    <a:pt x="8059" y="2741"/>
                  </a:cubicBezTo>
                  <a:lnTo>
                    <a:pt x="7023" y="130"/>
                  </a:lnTo>
                  <a:cubicBezTo>
                    <a:pt x="6986" y="44"/>
                    <a:pt x="6911" y="1"/>
                    <a:pt x="68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7" name="Google Shape;337;p36"/>
          <p:cNvGrpSpPr/>
          <p:nvPr/>
        </p:nvGrpSpPr>
        <p:grpSpPr>
          <a:xfrm>
            <a:off x="2919757" y="4298755"/>
            <a:ext cx="204937" cy="150327"/>
            <a:chOff x="2082875" y="4326875"/>
            <a:chExt cx="377050" cy="363675"/>
          </a:xfrm>
        </p:grpSpPr>
        <p:sp>
          <p:nvSpPr>
            <p:cNvPr id="338" name="Google Shape;338;p36"/>
            <p:cNvSpPr/>
            <p:nvPr/>
          </p:nvSpPr>
          <p:spPr>
            <a:xfrm>
              <a:off x="2128375" y="4358775"/>
              <a:ext cx="331550" cy="331775"/>
            </a:xfrm>
            <a:custGeom>
              <a:avLst/>
              <a:gdLst/>
              <a:ahLst/>
              <a:cxnLst/>
              <a:rect l="l" t="t" r="r" b="b"/>
              <a:pathLst>
                <a:path w="13262" h="13271" extrusionOk="0">
                  <a:moveTo>
                    <a:pt x="6640" y="1"/>
                  </a:moveTo>
                  <a:lnTo>
                    <a:pt x="5603" y="2611"/>
                  </a:lnTo>
                  <a:cubicBezTo>
                    <a:pt x="5066" y="3984"/>
                    <a:pt x="3975" y="5067"/>
                    <a:pt x="2610" y="5603"/>
                  </a:cubicBezTo>
                  <a:lnTo>
                    <a:pt x="0" y="6631"/>
                  </a:lnTo>
                  <a:lnTo>
                    <a:pt x="2610" y="7659"/>
                  </a:lnTo>
                  <a:cubicBezTo>
                    <a:pt x="3984" y="8195"/>
                    <a:pt x="5066" y="9278"/>
                    <a:pt x="5603" y="10651"/>
                  </a:cubicBezTo>
                  <a:lnTo>
                    <a:pt x="6640" y="13271"/>
                  </a:lnTo>
                  <a:lnTo>
                    <a:pt x="7667" y="10651"/>
                  </a:lnTo>
                  <a:cubicBezTo>
                    <a:pt x="8204" y="9287"/>
                    <a:pt x="9286" y="8195"/>
                    <a:pt x="10651" y="7659"/>
                  </a:cubicBezTo>
                  <a:lnTo>
                    <a:pt x="13261" y="6631"/>
                  </a:lnTo>
                  <a:lnTo>
                    <a:pt x="10651" y="5603"/>
                  </a:lnTo>
                  <a:cubicBezTo>
                    <a:pt x="9286" y="5058"/>
                    <a:pt x="8204" y="3975"/>
                    <a:pt x="7667" y="2611"/>
                  </a:cubicBezTo>
                  <a:lnTo>
                    <a:pt x="6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6"/>
            <p:cNvSpPr/>
            <p:nvPr/>
          </p:nvSpPr>
          <p:spPr>
            <a:xfrm>
              <a:off x="2088125" y="4331725"/>
              <a:ext cx="331550" cy="331775"/>
            </a:xfrm>
            <a:custGeom>
              <a:avLst/>
              <a:gdLst/>
              <a:ahLst/>
              <a:cxnLst/>
              <a:rect l="l" t="t" r="r" b="b"/>
              <a:pathLst>
                <a:path w="13262" h="13271" extrusionOk="0">
                  <a:moveTo>
                    <a:pt x="6631" y="0"/>
                  </a:moveTo>
                  <a:lnTo>
                    <a:pt x="5594" y="2620"/>
                  </a:lnTo>
                  <a:cubicBezTo>
                    <a:pt x="5057" y="3984"/>
                    <a:pt x="3975" y="5066"/>
                    <a:pt x="2611" y="5603"/>
                  </a:cubicBezTo>
                  <a:lnTo>
                    <a:pt x="0" y="6640"/>
                  </a:lnTo>
                  <a:lnTo>
                    <a:pt x="2611" y="7668"/>
                  </a:lnTo>
                  <a:cubicBezTo>
                    <a:pt x="3975" y="8204"/>
                    <a:pt x="5057" y="9287"/>
                    <a:pt x="5594" y="10651"/>
                  </a:cubicBezTo>
                  <a:lnTo>
                    <a:pt x="6631" y="13270"/>
                  </a:lnTo>
                  <a:lnTo>
                    <a:pt x="7668" y="10651"/>
                  </a:lnTo>
                  <a:cubicBezTo>
                    <a:pt x="8204" y="9287"/>
                    <a:pt x="9287" y="8204"/>
                    <a:pt x="10660" y="7668"/>
                  </a:cubicBezTo>
                  <a:lnTo>
                    <a:pt x="13261" y="6640"/>
                  </a:lnTo>
                  <a:lnTo>
                    <a:pt x="10660" y="5603"/>
                  </a:lnTo>
                  <a:cubicBezTo>
                    <a:pt x="9287" y="5066"/>
                    <a:pt x="8204" y="3984"/>
                    <a:pt x="7668" y="2620"/>
                  </a:cubicBezTo>
                  <a:lnTo>
                    <a:pt x="663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6"/>
            <p:cNvSpPr/>
            <p:nvPr/>
          </p:nvSpPr>
          <p:spPr>
            <a:xfrm>
              <a:off x="2082875" y="4326875"/>
              <a:ext cx="342025" cy="341625"/>
            </a:xfrm>
            <a:custGeom>
              <a:avLst/>
              <a:gdLst/>
              <a:ahLst/>
              <a:cxnLst/>
              <a:rect l="l" t="t" r="r" b="b"/>
              <a:pathLst>
                <a:path w="13681" h="13665" extrusionOk="0">
                  <a:moveTo>
                    <a:pt x="6841" y="749"/>
                  </a:moveTo>
                  <a:lnTo>
                    <a:pt x="7677" y="2886"/>
                  </a:lnTo>
                  <a:cubicBezTo>
                    <a:pt x="8250" y="4305"/>
                    <a:pt x="9369" y="5424"/>
                    <a:pt x="10788" y="5997"/>
                  </a:cubicBezTo>
                  <a:lnTo>
                    <a:pt x="12925" y="6834"/>
                  </a:lnTo>
                  <a:lnTo>
                    <a:pt x="10788" y="7680"/>
                  </a:lnTo>
                  <a:cubicBezTo>
                    <a:pt x="9369" y="8234"/>
                    <a:pt x="8241" y="9362"/>
                    <a:pt x="7677" y="10781"/>
                  </a:cubicBezTo>
                  <a:lnTo>
                    <a:pt x="6841" y="12919"/>
                  </a:lnTo>
                  <a:lnTo>
                    <a:pt x="6004" y="10781"/>
                  </a:lnTo>
                  <a:cubicBezTo>
                    <a:pt x="5440" y="9362"/>
                    <a:pt x="4312" y="8234"/>
                    <a:pt x="2893" y="7680"/>
                  </a:cubicBezTo>
                  <a:lnTo>
                    <a:pt x="756" y="6834"/>
                  </a:lnTo>
                  <a:lnTo>
                    <a:pt x="2893" y="5997"/>
                  </a:lnTo>
                  <a:cubicBezTo>
                    <a:pt x="4312" y="5424"/>
                    <a:pt x="5431" y="4305"/>
                    <a:pt x="6004" y="2886"/>
                  </a:cubicBezTo>
                  <a:lnTo>
                    <a:pt x="6841" y="749"/>
                  </a:lnTo>
                  <a:close/>
                  <a:moveTo>
                    <a:pt x="6836" y="1"/>
                  </a:moveTo>
                  <a:cubicBezTo>
                    <a:pt x="6761" y="1"/>
                    <a:pt x="6686" y="44"/>
                    <a:pt x="6650" y="130"/>
                  </a:cubicBezTo>
                  <a:lnTo>
                    <a:pt x="5622" y="2741"/>
                  </a:lnTo>
                  <a:cubicBezTo>
                    <a:pt x="5094" y="4051"/>
                    <a:pt x="4057" y="5087"/>
                    <a:pt x="2748" y="5615"/>
                  </a:cubicBezTo>
                  <a:lnTo>
                    <a:pt x="137" y="6643"/>
                  </a:lnTo>
                  <a:cubicBezTo>
                    <a:pt x="56" y="6670"/>
                    <a:pt x="10" y="6752"/>
                    <a:pt x="10" y="6834"/>
                  </a:cubicBezTo>
                  <a:cubicBezTo>
                    <a:pt x="1" y="6916"/>
                    <a:pt x="56" y="6988"/>
                    <a:pt x="137" y="7016"/>
                  </a:cubicBezTo>
                  <a:lnTo>
                    <a:pt x="2748" y="8053"/>
                  </a:lnTo>
                  <a:cubicBezTo>
                    <a:pt x="4057" y="8571"/>
                    <a:pt x="5103" y="9617"/>
                    <a:pt x="5622" y="10927"/>
                  </a:cubicBezTo>
                  <a:lnTo>
                    <a:pt x="6650" y="13546"/>
                  </a:lnTo>
                  <a:cubicBezTo>
                    <a:pt x="6686" y="13619"/>
                    <a:pt x="6759" y="13664"/>
                    <a:pt x="6841" y="13664"/>
                  </a:cubicBezTo>
                  <a:cubicBezTo>
                    <a:pt x="6923" y="13664"/>
                    <a:pt x="6995" y="13619"/>
                    <a:pt x="7023" y="13546"/>
                  </a:cubicBezTo>
                  <a:lnTo>
                    <a:pt x="8059" y="10927"/>
                  </a:lnTo>
                  <a:cubicBezTo>
                    <a:pt x="8578" y="9617"/>
                    <a:pt x="9624" y="8571"/>
                    <a:pt x="10934" y="8053"/>
                  </a:cubicBezTo>
                  <a:lnTo>
                    <a:pt x="13553" y="7016"/>
                  </a:lnTo>
                  <a:cubicBezTo>
                    <a:pt x="13626" y="6988"/>
                    <a:pt x="13680" y="6916"/>
                    <a:pt x="13671" y="6834"/>
                  </a:cubicBezTo>
                  <a:cubicBezTo>
                    <a:pt x="13671" y="6752"/>
                    <a:pt x="13626" y="6670"/>
                    <a:pt x="13553" y="6643"/>
                  </a:cubicBezTo>
                  <a:lnTo>
                    <a:pt x="10934" y="5615"/>
                  </a:lnTo>
                  <a:cubicBezTo>
                    <a:pt x="9624" y="5087"/>
                    <a:pt x="8587" y="4051"/>
                    <a:pt x="8059" y="2741"/>
                  </a:cubicBezTo>
                  <a:lnTo>
                    <a:pt x="7023" y="130"/>
                  </a:lnTo>
                  <a:cubicBezTo>
                    <a:pt x="6986" y="44"/>
                    <a:pt x="6911" y="1"/>
                    <a:pt x="68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1" name="Google Shape;341;p36"/>
          <p:cNvSpPr/>
          <p:nvPr/>
        </p:nvSpPr>
        <p:spPr>
          <a:xfrm>
            <a:off x="2155273" y="4538908"/>
            <a:ext cx="162690" cy="119048"/>
          </a:xfrm>
          <a:custGeom>
            <a:avLst/>
            <a:gdLst/>
            <a:ahLst/>
            <a:cxnLst/>
            <a:rect l="l" t="t" r="r" b="b"/>
            <a:pathLst>
              <a:path w="11707" h="11263" extrusionOk="0">
                <a:moveTo>
                  <a:pt x="6076" y="1622"/>
                </a:moveTo>
                <a:cubicBezTo>
                  <a:pt x="8286" y="1622"/>
                  <a:pt x="10087" y="3413"/>
                  <a:pt x="10087" y="5633"/>
                </a:cubicBezTo>
                <a:cubicBezTo>
                  <a:pt x="10087" y="7252"/>
                  <a:pt x="9105" y="8716"/>
                  <a:pt x="7613" y="9334"/>
                </a:cubicBezTo>
                <a:cubicBezTo>
                  <a:pt x="7115" y="9543"/>
                  <a:pt x="6591" y="9644"/>
                  <a:pt x="6072" y="9644"/>
                </a:cubicBezTo>
                <a:cubicBezTo>
                  <a:pt x="5028" y="9644"/>
                  <a:pt x="4004" y="9236"/>
                  <a:pt x="3238" y="8470"/>
                </a:cubicBezTo>
                <a:cubicBezTo>
                  <a:pt x="2092" y="7324"/>
                  <a:pt x="1747" y="5596"/>
                  <a:pt x="2365" y="4095"/>
                </a:cubicBezTo>
                <a:cubicBezTo>
                  <a:pt x="2984" y="2595"/>
                  <a:pt x="4448" y="1622"/>
                  <a:pt x="6076" y="1622"/>
                </a:cubicBezTo>
                <a:close/>
                <a:moveTo>
                  <a:pt x="6073" y="0"/>
                </a:moveTo>
                <a:cubicBezTo>
                  <a:pt x="4607" y="0"/>
                  <a:pt x="3169" y="572"/>
                  <a:pt x="2092" y="1649"/>
                </a:cubicBezTo>
                <a:cubicBezTo>
                  <a:pt x="482" y="3259"/>
                  <a:pt x="0" y="5678"/>
                  <a:pt x="874" y="7788"/>
                </a:cubicBezTo>
                <a:cubicBezTo>
                  <a:pt x="1747" y="9889"/>
                  <a:pt x="3793" y="11263"/>
                  <a:pt x="6076" y="11263"/>
                </a:cubicBezTo>
                <a:cubicBezTo>
                  <a:pt x="9178" y="11263"/>
                  <a:pt x="11706" y="8734"/>
                  <a:pt x="11706" y="5633"/>
                </a:cubicBezTo>
                <a:cubicBezTo>
                  <a:pt x="11706" y="3350"/>
                  <a:pt x="10333" y="1303"/>
                  <a:pt x="8232" y="430"/>
                </a:cubicBezTo>
                <a:cubicBezTo>
                  <a:pt x="7532" y="141"/>
                  <a:pt x="6799" y="0"/>
                  <a:pt x="607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6"/>
          <p:cNvSpPr/>
          <p:nvPr/>
        </p:nvSpPr>
        <p:spPr>
          <a:xfrm>
            <a:off x="2833801" y="774918"/>
            <a:ext cx="250413" cy="240916"/>
          </a:xfrm>
          <a:custGeom>
            <a:avLst/>
            <a:gdLst/>
            <a:ahLst/>
            <a:cxnLst/>
            <a:rect l="l" t="t" r="r" b="b"/>
            <a:pathLst>
              <a:path w="11707" h="11263" extrusionOk="0">
                <a:moveTo>
                  <a:pt x="6076" y="1622"/>
                </a:moveTo>
                <a:cubicBezTo>
                  <a:pt x="8286" y="1622"/>
                  <a:pt x="10087" y="3413"/>
                  <a:pt x="10087" y="5633"/>
                </a:cubicBezTo>
                <a:cubicBezTo>
                  <a:pt x="10087" y="7252"/>
                  <a:pt x="9105" y="8716"/>
                  <a:pt x="7613" y="9334"/>
                </a:cubicBezTo>
                <a:cubicBezTo>
                  <a:pt x="7115" y="9543"/>
                  <a:pt x="6591" y="9644"/>
                  <a:pt x="6072" y="9644"/>
                </a:cubicBezTo>
                <a:cubicBezTo>
                  <a:pt x="5028" y="9644"/>
                  <a:pt x="4004" y="9236"/>
                  <a:pt x="3238" y="8470"/>
                </a:cubicBezTo>
                <a:cubicBezTo>
                  <a:pt x="2092" y="7324"/>
                  <a:pt x="1747" y="5596"/>
                  <a:pt x="2365" y="4095"/>
                </a:cubicBezTo>
                <a:cubicBezTo>
                  <a:pt x="2984" y="2595"/>
                  <a:pt x="4448" y="1622"/>
                  <a:pt x="6076" y="1622"/>
                </a:cubicBezTo>
                <a:close/>
                <a:moveTo>
                  <a:pt x="6073" y="0"/>
                </a:moveTo>
                <a:cubicBezTo>
                  <a:pt x="4607" y="0"/>
                  <a:pt x="3169" y="572"/>
                  <a:pt x="2092" y="1649"/>
                </a:cubicBezTo>
                <a:cubicBezTo>
                  <a:pt x="482" y="3259"/>
                  <a:pt x="0" y="5678"/>
                  <a:pt x="874" y="7788"/>
                </a:cubicBezTo>
                <a:cubicBezTo>
                  <a:pt x="1747" y="9889"/>
                  <a:pt x="3793" y="11263"/>
                  <a:pt x="6076" y="11263"/>
                </a:cubicBezTo>
                <a:cubicBezTo>
                  <a:pt x="9178" y="11263"/>
                  <a:pt x="11706" y="8734"/>
                  <a:pt x="11706" y="5633"/>
                </a:cubicBezTo>
                <a:cubicBezTo>
                  <a:pt x="11706" y="3350"/>
                  <a:pt x="10333" y="1303"/>
                  <a:pt x="8232" y="430"/>
                </a:cubicBezTo>
                <a:cubicBezTo>
                  <a:pt x="7532" y="141"/>
                  <a:pt x="6799" y="0"/>
                  <a:pt x="607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F1F470F-E7B9-48F5-8269-C545E1CF40A6}"/>
              </a:ext>
            </a:extLst>
          </p:cNvPr>
          <p:cNvSpPr/>
          <p:nvPr/>
        </p:nvSpPr>
        <p:spPr>
          <a:xfrm>
            <a:off x="703431" y="1867277"/>
            <a:ext cx="773337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10000"/>
                  </a:schemeClr>
                </a:solidFill>
                <a:effectLst/>
                <a:latin typeface="Baloo 2 Medium" panose="020B0604020202020204" charset="0"/>
                <a:cs typeface="Baloo 2 Medium" panose="020B0604020202020204" charset="0"/>
              </a:rPr>
              <a:t>BẢNG NHÂN 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10000"/>
                  </a:schemeClr>
                </a:solidFill>
                <a:effectLst/>
                <a:latin typeface="Baloo 2 Medium" panose="020B0604020202020204" charset="0"/>
                <a:cs typeface="Baloo 2 Medium" panose="020B0604020202020204" charset="0"/>
              </a:rPr>
              <a:t>9</a:t>
            </a:r>
            <a:r>
              <a:rPr lang="vi-VN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10000"/>
                  </a:schemeClr>
                </a:solidFill>
                <a:effectLst/>
                <a:latin typeface="Baloo 2 Medium" panose="020B0604020202020204" charset="0"/>
                <a:cs typeface="Baloo 2 Medium" panose="020B0604020202020204" charset="0"/>
              </a:rPr>
              <a:t>, BẢNG CHIA 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10000"/>
                  </a:schemeClr>
                </a:solidFill>
                <a:effectLst/>
                <a:latin typeface="Baloo 2 Medium" panose="020B0604020202020204" charset="0"/>
                <a:cs typeface="Baloo 2 Medium" panose="020B0604020202020204" charset="0"/>
              </a:rPr>
              <a:t>9</a:t>
            </a:r>
            <a:r>
              <a:rPr lang="vi-VN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10000"/>
                  </a:schemeClr>
                </a:solidFill>
                <a:effectLst/>
                <a:latin typeface="Baloo 2 Medium" panose="020B0604020202020204" charset="0"/>
                <a:cs typeface="Baloo 2 Medium" panose="020B0604020202020204" charset="0"/>
              </a:rPr>
              <a:t> (TIẾT 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10000"/>
                  </a:schemeClr>
                </a:solidFill>
                <a:effectLst/>
                <a:latin typeface="Baloo 2 Medium" panose="020B0604020202020204" charset="0"/>
                <a:cs typeface="Baloo 2 Medium" panose="020B0604020202020204" charset="0"/>
              </a:rPr>
              <a:t>1</a:t>
            </a:r>
            <a:r>
              <a:rPr lang="vi-VN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10000"/>
                  </a:schemeClr>
                </a:solidFill>
                <a:effectLst/>
                <a:latin typeface="Baloo 2 Medium" panose="020B0604020202020204" charset="0"/>
                <a:cs typeface="Baloo 2 Medium" panose="020B0604020202020204" charset="0"/>
              </a:rPr>
              <a:t>)</a:t>
            </a:r>
            <a:endParaRPr lang="en-US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3">
                  <a:lumMod val="10000"/>
                </a:schemeClr>
              </a:solidFill>
              <a:effectLst/>
              <a:latin typeface="Baloo 2 Medium" panose="020B0604020202020204" charset="0"/>
              <a:cs typeface="Baloo 2 Medium" panose="020B060402020202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3" name="Group 2"/>
          <p:cNvGrpSpPr>
            <a:grpSpLocks/>
          </p:cNvGrpSpPr>
          <p:nvPr/>
        </p:nvGrpSpPr>
        <p:grpSpPr bwMode="auto">
          <a:xfrm>
            <a:off x="1" y="-32147"/>
            <a:ext cx="9022814" cy="5175647"/>
            <a:chOff x="0" y="-206"/>
            <a:chExt cx="5958" cy="4622"/>
          </a:xfrm>
        </p:grpSpPr>
        <p:grpSp>
          <p:nvGrpSpPr>
            <p:cNvPr id="10254" name="Group 3"/>
            <p:cNvGrpSpPr>
              <a:grpSpLocks/>
            </p:cNvGrpSpPr>
            <p:nvPr/>
          </p:nvGrpSpPr>
          <p:grpSpPr bwMode="auto">
            <a:xfrm>
              <a:off x="0" y="-206"/>
              <a:ext cx="5958" cy="4622"/>
              <a:chOff x="0" y="192"/>
              <a:chExt cx="5760" cy="3936"/>
            </a:xfrm>
          </p:grpSpPr>
          <p:grpSp>
            <p:nvGrpSpPr>
              <p:cNvPr id="10255" name="Group 4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00"/>
                <a:chOff x="0" y="336"/>
                <a:chExt cx="5760" cy="3700"/>
              </a:xfrm>
            </p:grpSpPr>
            <p:pic>
              <p:nvPicPr>
                <p:cNvPr id="10256" name="Picture 5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984"/>
                  <a:ext cx="5760" cy="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57" name="Picture 6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36"/>
                  <a:ext cx="5760" cy="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58" name="Picture 7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1848" y="2136"/>
                <a:ext cx="3936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9" name="Picture 8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3671" y="2135"/>
                <a:ext cx="3936" cy="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60" name="Group 9"/>
            <p:cNvGrpSpPr>
              <a:grpSpLocks/>
            </p:cNvGrpSpPr>
            <p:nvPr/>
          </p:nvGrpSpPr>
          <p:grpSpPr bwMode="auto">
            <a:xfrm>
              <a:off x="91" y="-135"/>
              <a:ext cx="5777" cy="4459"/>
              <a:chOff x="0" y="192"/>
              <a:chExt cx="5760" cy="3936"/>
            </a:xfrm>
          </p:grpSpPr>
          <p:grpSp>
            <p:nvGrpSpPr>
              <p:cNvPr id="10261" name="Group 10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00"/>
                <a:chOff x="0" y="336"/>
                <a:chExt cx="5760" cy="3700"/>
              </a:xfrm>
            </p:grpSpPr>
            <p:pic>
              <p:nvPicPr>
                <p:cNvPr id="10262" name="Picture 11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984"/>
                  <a:ext cx="5760" cy="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63" name="Picture 12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36"/>
                  <a:ext cx="5760" cy="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64" name="Picture 13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1848" y="2136"/>
                <a:ext cx="3936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5" name="Picture 14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3671" y="2135"/>
                <a:ext cx="3936" cy="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280" name="TextBox 31"/>
          <p:cNvSpPr txBox="1">
            <a:spLocks noChangeArrowheads="1"/>
          </p:cNvSpPr>
          <p:nvPr/>
        </p:nvSpPr>
        <p:spPr bwMode="auto">
          <a:xfrm rot="1391766">
            <a:off x="1570701" y="3587254"/>
            <a:ext cx="321125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altLang="en-US" sz="75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/</a:t>
            </a:r>
          </a:p>
        </p:txBody>
      </p:sp>
      <p:sp>
        <p:nvSpPr>
          <p:cNvPr id="10281" name="TextBox 36"/>
          <p:cNvSpPr txBox="1">
            <a:spLocks noChangeArrowheads="1"/>
          </p:cNvSpPr>
          <p:nvPr/>
        </p:nvSpPr>
        <p:spPr bwMode="auto">
          <a:xfrm rot="172675">
            <a:off x="2082903" y="3566341"/>
            <a:ext cx="3211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Vrinda" pitchFamily="2" charset="0"/>
                <a:ea typeface="Vrinda" pitchFamily="2" charset="0"/>
                <a:cs typeface="Vrinda" pitchFamily="2" charset="0"/>
                <a:sym typeface="Arial"/>
              </a:rPr>
              <a:t>˜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21843" y="1145227"/>
            <a:ext cx="4023677" cy="1658241"/>
            <a:chOff x="2597185" y="2034904"/>
            <a:chExt cx="3163732" cy="1538596"/>
          </a:xfrm>
        </p:grpSpPr>
        <p:sp>
          <p:nvSpPr>
            <p:cNvPr id="24" name="Cloud Callout 23"/>
            <p:cNvSpPr/>
            <p:nvPr/>
          </p:nvSpPr>
          <p:spPr>
            <a:xfrm>
              <a:off x="2597185" y="2034904"/>
              <a:ext cx="3163732" cy="1538596"/>
            </a:xfrm>
            <a:prstGeom prst="cloudCallout">
              <a:avLst>
                <a:gd name="adj1" fmla="val -51971"/>
                <a:gd name="adj2" fmla="val 58841"/>
              </a:avLst>
            </a:prstGeom>
            <a:solidFill>
              <a:sysClr val="window" lastClr="FFFFFF"/>
            </a:solidFill>
            <a:ln w="1270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01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86541" y="2127964"/>
              <a:ext cx="2122751" cy="1150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01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Mỗi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đội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múa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rồng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có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9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người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.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Hỏi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2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đội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múa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rồng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có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bao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nhiêu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20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người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? 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sp>
        <p:nvSpPr>
          <p:cNvPr id="3" name="Rounded Rectangle 2"/>
          <p:cNvSpPr/>
          <p:nvPr/>
        </p:nvSpPr>
        <p:spPr bwMode="auto">
          <a:xfrm>
            <a:off x="1751428" y="3032312"/>
            <a:ext cx="1715969" cy="469719"/>
          </a:xfrm>
          <a:prstGeom prst="roundRect">
            <a:avLst/>
          </a:prstGeom>
          <a:solidFill>
            <a:srgbClr val="FECCC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9 x 2 = ?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1734919" y="3624442"/>
            <a:ext cx="1715969" cy="469719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9 +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 9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 = 18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1733871" y="4253290"/>
            <a:ext cx="1715969" cy="469719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9 x 2 = 18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4143310" y="4269996"/>
            <a:ext cx="1715969" cy="469719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18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: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9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 = 2</a:t>
            </a:r>
          </a:p>
        </p:txBody>
      </p:sp>
      <p:sp>
        <p:nvSpPr>
          <p:cNvPr id="4" name="Right Arrow 3"/>
          <p:cNvSpPr/>
          <p:nvPr/>
        </p:nvSpPr>
        <p:spPr bwMode="auto">
          <a:xfrm>
            <a:off x="3499337" y="4384911"/>
            <a:ext cx="484306" cy="239890"/>
          </a:xfrm>
          <a:prstGeom prst="rightArrow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165520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6" grpId="0" animBg="1"/>
      <p:bldP spid="27" grpId="0" animBg="1"/>
      <p:bldP spid="28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3" name="Group 2"/>
          <p:cNvGrpSpPr>
            <a:grpSpLocks/>
          </p:cNvGrpSpPr>
          <p:nvPr/>
        </p:nvGrpSpPr>
        <p:grpSpPr bwMode="auto">
          <a:xfrm>
            <a:off x="1" y="-32147"/>
            <a:ext cx="9022814" cy="5175647"/>
            <a:chOff x="0" y="-206"/>
            <a:chExt cx="5958" cy="4622"/>
          </a:xfrm>
        </p:grpSpPr>
        <p:grpSp>
          <p:nvGrpSpPr>
            <p:cNvPr id="10254" name="Group 3"/>
            <p:cNvGrpSpPr>
              <a:grpSpLocks/>
            </p:cNvGrpSpPr>
            <p:nvPr/>
          </p:nvGrpSpPr>
          <p:grpSpPr bwMode="auto">
            <a:xfrm>
              <a:off x="0" y="-206"/>
              <a:ext cx="5958" cy="4622"/>
              <a:chOff x="0" y="192"/>
              <a:chExt cx="5760" cy="3936"/>
            </a:xfrm>
          </p:grpSpPr>
          <p:grpSp>
            <p:nvGrpSpPr>
              <p:cNvPr id="10255" name="Group 4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00"/>
                <a:chOff x="0" y="336"/>
                <a:chExt cx="5760" cy="3700"/>
              </a:xfrm>
            </p:grpSpPr>
            <p:pic>
              <p:nvPicPr>
                <p:cNvPr id="10256" name="Picture 5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984"/>
                  <a:ext cx="5760" cy="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57" name="Picture 6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36"/>
                  <a:ext cx="5760" cy="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58" name="Picture 7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1848" y="2136"/>
                <a:ext cx="3936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9" name="Picture 8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3671" y="2135"/>
                <a:ext cx="3936" cy="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60" name="Group 9"/>
            <p:cNvGrpSpPr>
              <a:grpSpLocks/>
            </p:cNvGrpSpPr>
            <p:nvPr/>
          </p:nvGrpSpPr>
          <p:grpSpPr bwMode="auto">
            <a:xfrm>
              <a:off x="91" y="-135"/>
              <a:ext cx="5777" cy="4459"/>
              <a:chOff x="0" y="192"/>
              <a:chExt cx="5760" cy="3936"/>
            </a:xfrm>
          </p:grpSpPr>
          <p:grpSp>
            <p:nvGrpSpPr>
              <p:cNvPr id="10261" name="Group 10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00"/>
                <a:chOff x="0" y="336"/>
                <a:chExt cx="5760" cy="3700"/>
              </a:xfrm>
            </p:grpSpPr>
            <p:pic>
              <p:nvPicPr>
                <p:cNvPr id="10262" name="Picture 11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984"/>
                  <a:ext cx="5760" cy="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63" name="Picture 12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36"/>
                  <a:ext cx="5760" cy="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64" name="Picture 13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1848" y="2136"/>
                <a:ext cx="3936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5" name="Picture 14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3671" y="2135"/>
                <a:ext cx="3936" cy="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280" name="TextBox 31"/>
          <p:cNvSpPr txBox="1">
            <a:spLocks noChangeArrowheads="1"/>
          </p:cNvSpPr>
          <p:nvPr/>
        </p:nvSpPr>
        <p:spPr bwMode="auto">
          <a:xfrm rot="1391766">
            <a:off x="1579752" y="3560601"/>
            <a:ext cx="267200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altLang="en-US" sz="75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/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710131" y="691525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Bản</a:t>
            </a:r>
            <a:r>
              <a:rPr lang="en-US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g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nhân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9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252122" y="691525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Bảng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chia 9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710131" y="1043195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1 = 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6252122" y="1043195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  : 9 =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3710131" y="1396425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2 = 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6252122" y="1396425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18 : 9 = 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710131" y="1727274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3 = 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6252122" y="1727274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27 : 9 = 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3710131" y="2078944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4 = 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6252122" y="2078944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36 : 9 = 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3710131" y="2432174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5 = 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6252122" y="2432174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45 : 9 = 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3710131" y="2791452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6 = 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252122" y="2791452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54 : 9 = 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3710131" y="3143122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7 = 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252122" y="3143122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63 : 9 = 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3710131" y="3496352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8 = 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6252122" y="3496352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72 : 9 = 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710131" y="3827201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9 = 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6252122" y="3827201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81 : 9 = 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3655814" y="4196977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10 = 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6252122" y="4178871"/>
            <a:ext cx="195253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90 : 9 = 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4686400" y="1041826"/>
            <a:ext cx="519777" cy="35167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632995" y="1423872"/>
            <a:ext cx="466677" cy="17490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18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708037" y="1038085"/>
            <a:ext cx="2772507" cy="1945743"/>
            <a:chOff x="2250490" y="1828979"/>
            <a:chExt cx="3481028" cy="2057226"/>
          </a:xfrm>
        </p:grpSpPr>
        <p:sp>
          <p:nvSpPr>
            <p:cNvPr id="70" name="Cloud Callout 69"/>
            <p:cNvSpPr/>
            <p:nvPr/>
          </p:nvSpPr>
          <p:spPr>
            <a:xfrm>
              <a:off x="2250490" y="1828979"/>
              <a:ext cx="3481028" cy="2057226"/>
            </a:xfrm>
            <a:prstGeom prst="cloudCallout">
              <a:avLst>
                <a:gd name="adj1" fmla="val -51971"/>
                <a:gd name="adj2" fmla="val 58841"/>
              </a:avLst>
            </a:prstGeom>
            <a:solidFill>
              <a:sysClr val="window" lastClr="FFFFFF"/>
            </a:solidFill>
            <a:ln w="1270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01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821308" y="2296758"/>
              <a:ext cx="2656340" cy="1269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01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Thêm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9 </a:t>
              </a:r>
              <a:r>
                <a:rPr kumimoji="0" lang="en-US" sz="18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vào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18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kết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18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quả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18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của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9 x 2 ta </a:t>
              </a:r>
              <a:r>
                <a:rPr kumimoji="0" lang="en-US" sz="18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được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18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kết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18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quả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1800" b="0" i="0" u="none" strike="noStrike" kern="1200" cap="none" spc="0" normalizeH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của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9 x3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sp>
        <p:nvSpPr>
          <p:cNvPr id="72" name="Rectangle 71"/>
          <p:cNvSpPr/>
          <p:nvPr/>
        </p:nvSpPr>
        <p:spPr bwMode="auto">
          <a:xfrm>
            <a:off x="4632995" y="1727291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27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621464" y="2073799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36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616940" y="2396403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45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4610359" y="2790340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54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4608142" y="3141562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63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4605925" y="3480873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72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4644677" y="3832787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81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4650232" y="4189560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90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7381323" y="1052924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380948" y="1394693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7363732" y="1754472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7380948" y="2104910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373092" y="2409793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7380948" y="2826702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7407650" y="3192760"/>
            <a:ext cx="511947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7405433" y="3532227"/>
            <a:ext cx="31562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7391349" y="3836485"/>
            <a:ext cx="315629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7327008" y="4187849"/>
            <a:ext cx="604114" cy="35167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04443569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3" name="Group 2"/>
          <p:cNvGrpSpPr>
            <a:grpSpLocks/>
          </p:cNvGrpSpPr>
          <p:nvPr/>
        </p:nvGrpSpPr>
        <p:grpSpPr bwMode="auto">
          <a:xfrm>
            <a:off x="1" y="-32147"/>
            <a:ext cx="9022814" cy="5175647"/>
            <a:chOff x="0" y="-206"/>
            <a:chExt cx="5958" cy="4622"/>
          </a:xfrm>
        </p:grpSpPr>
        <p:grpSp>
          <p:nvGrpSpPr>
            <p:cNvPr id="10254" name="Group 3"/>
            <p:cNvGrpSpPr>
              <a:grpSpLocks/>
            </p:cNvGrpSpPr>
            <p:nvPr/>
          </p:nvGrpSpPr>
          <p:grpSpPr bwMode="auto">
            <a:xfrm>
              <a:off x="0" y="-206"/>
              <a:ext cx="5958" cy="4622"/>
              <a:chOff x="0" y="192"/>
              <a:chExt cx="5760" cy="3936"/>
            </a:xfrm>
          </p:grpSpPr>
          <p:grpSp>
            <p:nvGrpSpPr>
              <p:cNvPr id="10255" name="Group 4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00"/>
                <a:chOff x="0" y="336"/>
                <a:chExt cx="5760" cy="3700"/>
              </a:xfrm>
            </p:grpSpPr>
            <p:pic>
              <p:nvPicPr>
                <p:cNvPr id="10256" name="Picture 5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984"/>
                  <a:ext cx="5760" cy="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57" name="Picture 6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36"/>
                  <a:ext cx="5760" cy="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58" name="Picture 7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1848" y="2136"/>
                <a:ext cx="3936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9" name="Picture 8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3671" y="2135"/>
                <a:ext cx="3936" cy="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60" name="Group 9"/>
            <p:cNvGrpSpPr>
              <a:grpSpLocks/>
            </p:cNvGrpSpPr>
            <p:nvPr/>
          </p:nvGrpSpPr>
          <p:grpSpPr bwMode="auto">
            <a:xfrm>
              <a:off x="91" y="-135"/>
              <a:ext cx="5777" cy="4459"/>
              <a:chOff x="0" y="192"/>
              <a:chExt cx="5760" cy="3936"/>
            </a:xfrm>
          </p:grpSpPr>
          <p:grpSp>
            <p:nvGrpSpPr>
              <p:cNvPr id="10261" name="Group 10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00"/>
                <a:chOff x="0" y="336"/>
                <a:chExt cx="5760" cy="3700"/>
              </a:xfrm>
            </p:grpSpPr>
            <p:pic>
              <p:nvPicPr>
                <p:cNvPr id="10262" name="Picture 11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984"/>
                  <a:ext cx="5760" cy="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63" name="Picture 12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36"/>
                  <a:ext cx="5760" cy="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64" name="Picture 13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1848" y="2136"/>
                <a:ext cx="3936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5" name="Picture 14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3671" y="2135"/>
                <a:ext cx="3936" cy="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32" name="Picture 3" descr="C:\Users\Administrator\Desktop\58pic_5388033792e0c [转换]-0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975" y="188764"/>
            <a:ext cx="4377926" cy="113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56810" y="584163"/>
            <a:ext cx="2691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HOẠT ĐỘNG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627961" y="1322219"/>
            <a:ext cx="561665" cy="561665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7414" y="1352596"/>
            <a:ext cx="2236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Tính</a:t>
            </a:r>
            <a:r>
              <a:rPr lang="en-US" sz="2400" b="1" dirty="0"/>
              <a:t> </a:t>
            </a:r>
            <a:r>
              <a:rPr lang="en-US" sz="2400" b="1" dirty="0" err="1"/>
              <a:t>nhẩm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 bwMode="auto">
          <a:xfrm>
            <a:off x="908793" y="3706390"/>
            <a:ext cx="1645599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7 = 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23581" y="2300688"/>
            <a:ext cx="1630812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1 = 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08793" y="3003539"/>
            <a:ext cx="1645599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4 = 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792173" y="3706390"/>
            <a:ext cx="1645599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8 = 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2806961" y="2300688"/>
            <a:ext cx="1630812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2 = 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792173" y="3003539"/>
            <a:ext cx="1645599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5 = 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4638797" y="3706390"/>
            <a:ext cx="1645599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9 = 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4653585" y="2300688"/>
            <a:ext cx="1630812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3 = 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4638797" y="3003539"/>
            <a:ext cx="1645599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6 = 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6516006" y="3706390"/>
            <a:ext cx="1645599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0 x 9 = 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6530794" y="2300688"/>
            <a:ext cx="1630812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10 = 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6516006" y="3003539"/>
            <a:ext cx="1645599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 x 0 = 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067312" y="3003539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36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2102071" y="2293356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2067312" y="3737815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63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3940496" y="2293356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18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3974957" y="2987054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45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3951747" y="3713341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72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5866080" y="2269151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27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5878973" y="3017568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54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854478" y="3694426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81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7938907" y="2282733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90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7945657" y="2957908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7944001" y="3729163"/>
            <a:ext cx="634825" cy="539826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73360195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3" name="Group 2"/>
          <p:cNvGrpSpPr>
            <a:grpSpLocks/>
          </p:cNvGrpSpPr>
          <p:nvPr/>
        </p:nvGrpSpPr>
        <p:grpSpPr bwMode="auto">
          <a:xfrm>
            <a:off x="1" y="-32147"/>
            <a:ext cx="9022814" cy="5175647"/>
            <a:chOff x="0" y="-206"/>
            <a:chExt cx="5958" cy="4622"/>
          </a:xfrm>
        </p:grpSpPr>
        <p:grpSp>
          <p:nvGrpSpPr>
            <p:cNvPr id="10254" name="Group 3"/>
            <p:cNvGrpSpPr>
              <a:grpSpLocks/>
            </p:cNvGrpSpPr>
            <p:nvPr/>
          </p:nvGrpSpPr>
          <p:grpSpPr bwMode="auto">
            <a:xfrm>
              <a:off x="0" y="-206"/>
              <a:ext cx="5958" cy="4622"/>
              <a:chOff x="0" y="192"/>
              <a:chExt cx="5760" cy="3936"/>
            </a:xfrm>
          </p:grpSpPr>
          <p:grpSp>
            <p:nvGrpSpPr>
              <p:cNvPr id="10255" name="Group 4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00"/>
                <a:chOff x="0" y="336"/>
                <a:chExt cx="5760" cy="3700"/>
              </a:xfrm>
            </p:grpSpPr>
            <p:pic>
              <p:nvPicPr>
                <p:cNvPr id="10256" name="Picture 5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984"/>
                  <a:ext cx="5760" cy="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57" name="Picture 6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36"/>
                  <a:ext cx="5760" cy="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58" name="Picture 7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1848" y="2136"/>
                <a:ext cx="3936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9" name="Picture 8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3671" y="2135"/>
                <a:ext cx="3936" cy="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60" name="Group 9"/>
            <p:cNvGrpSpPr>
              <a:grpSpLocks/>
            </p:cNvGrpSpPr>
            <p:nvPr/>
          </p:nvGrpSpPr>
          <p:grpSpPr bwMode="auto">
            <a:xfrm>
              <a:off x="91" y="-135"/>
              <a:ext cx="5777" cy="4459"/>
              <a:chOff x="0" y="192"/>
              <a:chExt cx="5760" cy="3936"/>
            </a:xfrm>
          </p:grpSpPr>
          <p:grpSp>
            <p:nvGrpSpPr>
              <p:cNvPr id="10261" name="Group 10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00"/>
                <a:chOff x="0" y="336"/>
                <a:chExt cx="5760" cy="3700"/>
              </a:xfrm>
            </p:grpSpPr>
            <p:pic>
              <p:nvPicPr>
                <p:cNvPr id="10262" name="Picture 11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984"/>
                  <a:ext cx="5760" cy="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63" name="Picture 12" descr="n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336"/>
                  <a:ext cx="5760" cy="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64" name="Picture 13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1848" y="2136"/>
                <a:ext cx="3936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5" name="Picture 14" descr="n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3671" y="2135"/>
                <a:ext cx="3936" cy="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32" name="Picture 3" descr="C:\Users\Administrator\Desktop\58pic_5388033792e0c [转换]-0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975" y="188764"/>
            <a:ext cx="4377926" cy="113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56810" y="584163"/>
            <a:ext cx="2691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HOẠT ĐỘNG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627961" y="1322219"/>
            <a:ext cx="561665" cy="561665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/>
                <a:sym typeface="Arial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04950" y="1384624"/>
            <a:ext cx="6968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Hai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phép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tính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nào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dưới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đây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có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cùng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kết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quả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68" y="2141036"/>
            <a:ext cx="7771428" cy="2247619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 bwMode="auto">
          <a:xfrm>
            <a:off x="2088975" y="2897436"/>
            <a:ext cx="3144037" cy="616945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 bwMode="auto">
          <a:xfrm flipH="1">
            <a:off x="2192357" y="2985571"/>
            <a:ext cx="1344057" cy="64999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Straight Arrow Connector 59"/>
          <p:cNvCxnSpPr/>
          <p:nvPr/>
        </p:nvCxnSpPr>
        <p:spPr bwMode="auto">
          <a:xfrm>
            <a:off x="5878778" y="2939988"/>
            <a:ext cx="1579641" cy="574393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 flipH="1">
            <a:off x="6138525" y="2985570"/>
            <a:ext cx="1202102" cy="5591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6955511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th Subject for Elementary - 5th Grade: Decimals by Slidesgo">
  <a:themeElements>
    <a:clrScheme name="Simple Light">
      <a:dk1>
        <a:srgbClr val="FFFFFF"/>
      </a:dk1>
      <a:lt1>
        <a:srgbClr val="000000"/>
      </a:lt1>
      <a:dk2>
        <a:srgbClr val="BAB9C8"/>
      </a:dk2>
      <a:lt2>
        <a:srgbClr val="9F9FAA"/>
      </a:lt2>
      <a:accent1>
        <a:srgbClr val="8ED1F8"/>
      </a:accent1>
      <a:accent2>
        <a:srgbClr val="689CFD"/>
      </a:accent2>
      <a:accent3>
        <a:srgbClr val="F5A8D7"/>
      </a:accent3>
      <a:accent4>
        <a:srgbClr val="F05C64"/>
      </a:accent4>
      <a:accent5>
        <a:srgbClr val="DD4756"/>
      </a:accent5>
      <a:accent6>
        <a:srgbClr val="FBE375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261</Words>
  <Application>Microsoft Office PowerPoint</Application>
  <PresentationFormat>On-screen Show (16:9)</PresentationFormat>
  <Paragraphs>90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Baloo 2 Medium</vt:lpstr>
      <vt:lpstr>Calibri</vt:lpstr>
      <vt:lpstr>Arial</vt:lpstr>
      <vt:lpstr>Itim</vt:lpstr>
      <vt:lpstr>Vrinda</vt:lpstr>
      <vt:lpstr>Arial-Rounded</vt:lpstr>
      <vt:lpstr>Math Subject for Elementary - 5th Grade: Decimals by Slidesgo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Subject for Elementary: Decimals</dc:title>
  <cp:lastModifiedBy>Computer</cp:lastModifiedBy>
  <cp:revision>35</cp:revision>
  <dcterms:modified xsi:type="dcterms:W3CDTF">2025-09-11T12:53:12Z</dcterms:modified>
</cp:coreProperties>
</file>