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523" r:id="rId3"/>
    <p:sldId id="520" r:id="rId4"/>
    <p:sldId id="524" r:id="rId5"/>
    <p:sldId id="525" r:id="rId6"/>
    <p:sldId id="526" r:id="rId7"/>
    <p:sldId id="527" r:id="rId8"/>
    <p:sldId id="528" r:id="rId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66"/>
    <a:srgbClr val="E3A7D3"/>
    <a:srgbClr val="ECC2E1"/>
    <a:srgbClr val="D983C2"/>
    <a:srgbClr val="F8F6F7"/>
    <a:srgbClr val="FFEB71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5025"/>
  </p:normalViewPr>
  <p:slideViewPr>
    <p:cSldViewPr showGuides="1">
      <p:cViewPr varScale="1">
        <p:scale>
          <a:sx n="48" d="100"/>
          <a:sy n="48" d="100"/>
        </p:scale>
        <p:origin x="972" y="42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058284-3344-456A-A08B-23DDBAF3C1D2}"/>
              </a:ext>
            </a:extLst>
          </p:cNvPr>
          <p:cNvSpPr txBox="1"/>
          <p:nvPr/>
        </p:nvSpPr>
        <p:spPr>
          <a:xfrm>
            <a:off x="2826544" y="6566694"/>
            <a:ext cx="2362200" cy="553998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x 2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23399-1A40-4AD6-BA16-6C127D77751B}"/>
              </a:ext>
            </a:extLst>
          </p:cNvPr>
          <p:cNvSpPr txBox="1"/>
          <p:nvPr/>
        </p:nvSpPr>
        <p:spPr>
          <a:xfrm>
            <a:off x="2826544" y="7384296"/>
            <a:ext cx="2362200" cy="553998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+ 8 =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93FE0-5C4E-45BB-AEED-B9A6368BE42E}"/>
              </a:ext>
            </a:extLst>
          </p:cNvPr>
          <p:cNvSpPr txBox="1"/>
          <p:nvPr/>
        </p:nvSpPr>
        <p:spPr>
          <a:xfrm>
            <a:off x="6026944" y="8222496"/>
            <a:ext cx="2362200" cy="553998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16 : 8 = 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629DF-6894-4368-B223-FDC242F07308}"/>
              </a:ext>
            </a:extLst>
          </p:cNvPr>
          <p:cNvSpPr txBox="1"/>
          <p:nvPr/>
        </p:nvSpPr>
        <p:spPr>
          <a:xfrm>
            <a:off x="2826544" y="8222496"/>
            <a:ext cx="2362200" cy="553998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x 2 = 16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874B44-32C0-4675-80BF-FC049C59925E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188744" y="8499495"/>
            <a:ext cx="838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187</Words>
  <Application>Microsoft Office PowerPoint</Application>
  <PresentationFormat>Custom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Computer</cp:lastModifiedBy>
  <cp:revision>90</cp:revision>
  <dcterms:created xsi:type="dcterms:W3CDTF">2015-09-14T06:10:05Z</dcterms:created>
  <dcterms:modified xsi:type="dcterms:W3CDTF">2025-09-11T12:51:51Z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