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03" r:id="rId2"/>
  </p:sldMasterIdLst>
  <p:notesMasterIdLst>
    <p:notesMasterId r:id="rId7"/>
  </p:notesMasterIdLst>
  <p:sldIdLst>
    <p:sldId id="268" r:id="rId3"/>
    <p:sldId id="331" r:id="rId4"/>
    <p:sldId id="329" r:id="rId5"/>
    <p:sldId id="330" r:id="rId6"/>
  </p:sldIdLst>
  <p:sldSz cx="18288000" cy="10287000"/>
  <p:notesSz cx="6858000" cy="9144000"/>
  <p:embeddedFontLst>
    <p:embeddedFont>
      <p:font typeface="宋体" panose="02010600030101010101" pitchFamily="2" charset="-122"/>
      <p:regular r:id="rId8"/>
    </p:embeddedFont>
    <p:embeddedFont>
      <p:font typeface="Sriracha" panose="020B0604020202020204" charset="-34"/>
      <p:regular r:id="rId9"/>
    </p:embeddedFont>
  </p:embeddedFontLst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753B"/>
    <a:srgbClr val="FD8DD8"/>
    <a:srgbClr val="00FFFF"/>
    <a:srgbClr val="6FF73F"/>
    <a:srgbClr val="FDE6D3"/>
    <a:srgbClr val="FBA271"/>
    <a:srgbClr val="0099FF"/>
    <a:srgbClr val="FC70CD"/>
    <a:srgbClr val="B7CE88"/>
    <a:srgbClr val="8A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3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3A10A-A93B-44D2-977D-5F6D353B2B4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9269D-1811-4B69-A69B-BB7915E9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pPr eaLnBrk="1" hangingPunct="1"/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506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37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4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1D8BD707-D9CF-40AE-B4C6-C98DA3205C09}" type="datetimeFigureOut">
              <a:rPr lang="en-US" sz="2700" smtClean="0">
                <a:solidFill>
                  <a:prstClr val="black"/>
                </a:solidFill>
              </a:rPr>
              <a:pPr defTabSz="1371464"/>
              <a:t>1/2/2025</a:t>
            </a:fld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B6F15528-21DE-4FAA-801E-634DDDAF4B2B}" type="slidenum">
              <a:rPr lang="en-US" sz="2700" smtClean="0">
                <a:solidFill>
                  <a:prstClr val="black"/>
                </a:solidFill>
              </a:rPr>
              <a:pPr defTabSz="1371464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B8E5C1-D483-43F8-BCD9-D367A9322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8" y="964743"/>
            <a:ext cx="15120507" cy="83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1"/>
            <a:ext cx="15544800" cy="2205038"/>
          </a:xfrm>
          <a:prstGeom prst="rect">
            <a:avLst/>
          </a:prstGeom>
        </p:spPr>
        <p:txBody>
          <a:bodyPr lIns="137147" tIns="68573" rIns="137147" bIns="685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 lIns="137147" tIns="68573" rIns="137147" bIns="6857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9"/>
            <a:ext cx="42672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78D78A31-B58C-4F22-8C52-A961D950D026}" type="datetimeFigureOut">
              <a:rPr lang="en-US" sz="2700" smtClean="0">
                <a:solidFill>
                  <a:prstClr val="black"/>
                </a:solidFill>
              </a:rPr>
              <a:pPr defTabSz="1371464"/>
              <a:t>1/2/2025</a:t>
            </a:fld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29"/>
            <a:ext cx="57912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9"/>
            <a:ext cx="42672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470D3A97-CF50-4079-9344-E4CA4E728CCC}" type="slidenum">
              <a:rPr lang="en-US" sz="2700" smtClean="0">
                <a:solidFill>
                  <a:prstClr val="black"/>
                </a:solidFill>
              </a:rPr>
              <a:pPr defTabSz="1371464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15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lIns="137147" tIns="68573" rIns="137147" bIns="685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lIns="137147" tIns="68573" rIns="137147" bIns="685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r>
              <a:rPr lang="en-US" sz="2700">
                <a:solidFill>
                  <a:prstClr val="black"/>
                </a:solidFill>
              </a:rPr>
              <a:t>18/3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17F55963-6440-4C45-BA09-4E6A99D1BBE0}" type="slidenum">
              <a:rPr lang="en-US" sz="2700" smtClean="0">
                <a:solidFill>
                  <a:prstClr val="black"/>
                </a:solidFill>
              </a:rPr>
              <a:pPr defTabSz="1371464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B8E5C1-D483-43F8-BCD9-D367A9322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9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1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2" algn="l" defTabSz="91430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19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137146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1371464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7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9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60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91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24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55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86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717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64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95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57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89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120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51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81000" y="3324406"/>
            <a:ext cx="174498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900" b="1" dirty="0" err="1">
                <a:solidFill>
                  <a:srgbClr val="FFA800"/>
                </a:solidFill>
                <a:latin typeface="Sriracha"/>
              </a:rPr>
              <a:t>Chủ</a:t>
            </a:r>
            <a:r>
              <a:rPr lang="en-US" sz="89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900" b="1" dirty="0" err="1">
                <a:solidFill>
                  <a:srgbClr val="FFA800"/>
                </a:solidFill>
                <a:latin typeface="Sriracha"/>
              </a:rPr>
              <a:t>đề</a:t>
            </a:r>
            <a:r>
              <a:rPr lang="en-US" sz="8900" b="1" dirty="0">
                <a:solidFill>
                  <a:srgbClr val="FFA800"/>
                </a:solidFill>
                <a:latin typeface="Sriracha"/>
              </a:rPr>
              <a:t>: </a:t>
            </a:r>
            <a:r>
              <a:rPr lang="en-US" sz="8900" b="1" dirty="0" err="1">
                <a:solidFill>
                  <a:srgbClr val="FFA800"/>
                </a:solidFill>
                <a:latin typeface="Sriracha"/>
              </a:rPr>
              <a:t>Công</a:t>
            </a:r>
            <a:r>
              <a:rPr lang="en-US" sz="89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900" b="1" dirty="0" err="1">
                <a:solidFill>
                  <a:srgbClr val="FFA800"/>
                </a:solidFill>
                <a:latin typeface="Sriracha"/>
              </a:rPr>
              <a:t>nghệ</a:t>
            </a:r>
            <a:r>
              <a:rPr lang="en-US" sz="89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900" b="1" dirty="0" err="1">
                <a:solidFill>
                  <a:srgbClr val="FFA800"/>
                </a:solidFill>
                <a:latin typeface="Sriracha"/>
              </a:rPr>
              <a:t>và</a:t>
            </a:r>
            <a:r>
              <a:rPr lang="en-US" sz="89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900" b="1" dirty="0" err="1">
                <a:solidFill>
                  <a:srgbClr val="FFA800"/>
                </a:solidFill>
                <a:latin typeface="Sriracha"/>
              </a:rPr>
              <a:t>đời</a:t>
            </a:r>
            <a:r>
              <a:rPr lang="en-US" sz="89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900" b="1" dirty="0" err="1">
                <a:solidFill>
                  <a:srgbClr val="FFA800"/>
                </a:solidFill>
                <a:latin typeface="Sriracha"/>
              </a:rPr>
              <a:t>sống</a:t>
            </a:r>
            <a:endParaRPr lang="en-US" sz="8900" b="1" dirty="0">
              <a:solidFill>
                <a:srgbClr val="FFA800"/>
              </a:solidFill>
              <a:latin typeface="Sriracha"/>
            </a:endParaRP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Sriracha"/>
              </a:rPr>
              <a:t>Bài 5: Sử dụng máy thu hình ( tiết 2)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22698">
            <a:off x="13773245" y="7710799"/>
            <a:ext cx="3766556" cy="1218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313498"/>
            <a:ext cx="3641361" cy="26946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21714">
            <a:off x="1225910" y="7572149"/>
            <a:ext cx="3126215" cy="1932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35201" y="846706"/>
            <a:ext cx="2434727" cy="233733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5B7A4A0-C297-41E9-AEA9-52B625458051}"/>
              </a:ext>
            </a:extLst>
          </p:cNvPr>
          <p:cNvGrpSpPr/>
          <p:nvPr/>
        </p:nvGrpSpPr>
        <p:grpSpPr>
          <a:xfrm>
            <a:off x="5546664" y="1562102"/>
            <a:ext cx="7194672" cy="1153016"/>
            <a:chOff x="5454528" y="1837723"/>
            <a:chExt cx="7286808" cy="9233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3C695A-D238-4ADC-8DE8-771183AB9041}"/>
                </a:ext>
              </a:extLst>
            </p:cNvPr>
            <p:cNvSpPr/>
            <p:nvPr/>
          </p:nvSpPr>
          <p:spPr>
            <a:xfrm>
              <a:off x="5454528" y="1837723"/>
              <a:ext cx="7286808" cy="923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E808F-1A23-49AF-877C-67CEA98A2D3F}"/>
                </a:ext>
              </a:extLst>
            </p:cNvPr>
            <p:cNvSpPr/>
            <p:nvPr/>
          </p:nvSpPr>
          <p:spPr>
            <a:xfrm>
              <a:off x="6539696" y="1837723"/>
              <a:ext cx="5208614" cy="8872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NGHỆ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CD965-8133-4664-ABD4-FF3763FF94B8}"/>
              </a:ext>
            </a:extLst>
          </p:cNvPr>
          <p:cNvCxnSpPr/>
          <p:nvPr/>
        </p:nvCxnSpPr>
        <p:spPr>
          <a:xfrm>
            <a:off x="5546664" y="2945720"/>
            <a:ext cx="7194672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10275" y="162107"/>
            <a:ext cx="16998315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33" tIns="68567" rIns="137133" bIns="68567" rtlCol="0" anchor="ctr"/>
          <a:lstStyle/>
          <a:p>
            <a:pPr algn="ctr" defTabSz="1371327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1089933" y="-258604"/>
            <a:ext cx="18998523" cy="2353628"/>
            <a:chOff x="-900" y="-255"/>
            <a:chExt cx="7038" cy="2471"/>
          </a:xfrm>
        </p:grpSpPr>
        <p:sp>
          <p:nvSpPr>
            <p:cNvPr id="8" name="圆角矩形 7"/>
            <p:cNvSpPr/>
            <p:nvPr/>
          </p:nvSpPr>
          <p:spPr>
            <a:xfrm>
              <a:off x="893" y="68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327">
                <a:defRPr/>
              </a:pPr>
              <a:endParaRPr lang="zh-CN" altLang="en-US" sz="4800" b="1" spc="-450" dirty="0">
                <a:solidFill>
                  <a:srgbClr val="5F7700"/>
                </a:solidFill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31" y="704"/>
              <a:ext cx="5307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327">
                <a:defRPr/>
              </a:pP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2.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Mối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quan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hệ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giữa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đài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truyền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hình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máy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thu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hình</a:t>
              </a:r>
              <a:endParaRPr lang="zh-CN" altLang="en-US" sz="4800" b="1" spc="-450" dirty="0">
                <a:solidFill>
                  <a:srgbClr val="FF0000"/>
                </a:solidFill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900" y="-255"/>
              <a:ext cx="2471" cy="2471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821055" y="2676525"/>
            <a:ext cx="14295120" cy="743331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327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7" name="云形 6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327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pic>
        <p:nvPicPr>
          <p:cNvPr id="14" name="Picture 13"/>
          <p:cNvPicPr/>
          <p:nvPr/>
        </p:nvPicPr>
        <p:blipFill rotWithShape="1">
          <a:blip r:embed="rId6"/>
          <a:srcRect l="15396" t="9997" r="15208" b="10031"/>
          <a:stretch/>
        </p:blipFill>
        <p:spPr bwMode="auto">
          <a:xfrm>
            <a:off x="910275" y="2371545"/>
            <a:ext cx="16768125" cy="7125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323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1" y="4457700"/>
            <a:ext cx="16470776" cy="2800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Đài truyền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Ti vi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117"/>
            <a:ext cx="463296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837" y="2781300"/>
            <a:ext cx="15087600" cy="590931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1970. </a:t>
            </a:r>
            <a:r>
              <a:rPr lang="es-ES" sz="5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trinh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s-E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i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s-ES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i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s-ES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s-ES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s-ES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s-ES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s-ES" sz="5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-95250"/>
            <a:ext cx="3068708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148</Words>
  <Application>Microsoft Office PowerPoint</Application>
  <PresentationFormat>Custom</PresentationFormat>
  <Paragraphs>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Sriracha</vt:lpstr>
      <vt:lpstr>Times New Roman</vt:lpstr>
      <vt:lpstr>字魂189号-星岩乐黑体</vt:lpstr>
      <vt:lpstr>宋体</vt:lpstr>
      <vt:lpstr>Office Theme</vt:lpstr>
      <vt:lpstr>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Junn</dc:creator>
  <cp:lastModifiedBy>Computer</cp:lastModifiedBy>
  <cp:revision>74</cp:revision>
  <dcterms:created xsi:type="dcterms:W3CDTF">2006-08-16T00:00:00Z</dcterms:created>
  <dcterms:modified xsi:type="dcterms:W3CDTF">2025-01-02T08:07:06Z</dcterms:modified>
  <dc:identifier>DAE09qedpJ4</dc:identifier>
</cp:coreProperties>
</file>