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.xml" ContentType="application/vnd.openxmlformats-officedocument.presentationml.notesSlide+xml"/>
  <Override PartName="/ppt/tags/tag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8"/>
  </p:notesMasterIdLst>
  <p:sldIdLst>
    <p:sldId id="257" r:id="rId3"/>
    <p:sldId id="342" r:id="rId4"/>
    <p:sldId id="306" r:id="rId5"/>
    <p:sldId id="343" r:id="rId6"/>
    <p:sldId id="34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63B5-ADC7-49B7-9D19-7E43F3A7895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7F82A-A515-4977-8E82-F59345ECC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271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94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013670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180354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787344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479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021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8061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9603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4803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826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8971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40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61645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49152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7216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tabLst/>
              <a:defRPr/>
            </a:pPr>
            <a:fld id="{00000000-1234-1234-1234-123412341234}" type="slidenum">
              <a:rPr kumimoji="0" lang="en-US" sz="1333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333"/>
                <a:buFont typeface="Arial"/>
                <a:buNone/>
                <a:tabLst/>
                <a:defRPr/>
              </a:pPr>
              <a:t>‹#›</a:t>
            </a:fld>
            <a:endParaRPr kumimoji="0" sz="1333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56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39303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69773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097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22399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72063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3040390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88405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FC48A3-342F-45BE-8BC4-E8428AFB65E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1625" y="295275"/>
            <a:ext cx="1180802" cy="1180802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86372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9857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9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0CE8E1-3B5B-4DD5-BD1E-25BAF9A6E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66233-B677-4EE6-AEF8-321678173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0767" y="2344401"/>
            <a:ext cx="7998645" cy="3359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8EEE4E-E2BB-4CC5-BAD6-3433E53E2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1228" y="1558119"/>
            <a:ext cx="1908213" cy="999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CCFA150-3AEF-4F96-B0C7-E7D9AF6DD0AE}"/>
              </a:ext>
            </a:extLst>
          </p:cNvPr>
          <p:cNvSpPr txBox="1"/>
          <p:nvPr/>
        </p:nvSpPr>
        <p:spPr>
          <a:xfrm>
            <a:off x="3686175" y="828675"/>
            <a:ext cx="742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…..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F3EC49B-E7A0-4D22-BAB6-3D9EE8D518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67182" y="5075651"/>
            <a:ext cx="2133785" cy="70719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70CE8E1-3B5B-4DD5-BD1E-25BAF9A6EE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5" y="3590925"/>
            <a:ext cx="3390900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D3A44B-B159-423B-86BA-2E44162F1D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126" y="4008622"/>
            <a:ext cx="3638874" cy="2729156"/>
          </a:xfrm>
          <a:prstGeom prst="rect">
            <a:avLst/>
          </a:prstGeom>
        </p:spPr>
      </p:pic>
      <p:sp>
        <p:nvSpPr>
          <p:cNvPr id="11" name="Rounded Rectangular Callout 1">
            <a:extLst>
              <a:ext uri="{FF2B5EF4-FFF2-40B4-BE49-F238E27FC236}">
                <a16:creationId xmlns:a16="http://schemas.microsoft.com/office/drawing/2014/main" id="{EC2815AD-0AAC-4A1D-A102-9978BE1B8662}"/>
              </a:ext>
            </a:extLst>
          </p:cNvPr>
          <p:cNvSpPr/>
          <p:nvPr/>
        </p:nvSpPr>
        <p:spPr>
          <a:xfrm>
            <a:off x="2414427" y="1699089"/>
            <a:ext cx="7376845" cy="2379752"/>
          </a:xfrm>
          <a:prstGeom prst="wedgeRoundRectCallout">
            <a:avLst>
              <a:gd name="adj1" fmla="val -17790"/>
              <a:gd name="adj2" fmla="val 48759"/>
              <a:gd name="adj3" fmla="val 16667"/>
            </a:avLst>
          </a:prstGeom>
          <a:solidFill>
            <a:srgbClr val="FFFF00"/>
          </a:solidFill>
          <a:ln w="57150">
            <a:solidFill>
              <a:srgbClr val="FF0000"/>
            </a:solidFill>
            <a:prstDash val="lgDash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1.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Tìm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hiểu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về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tác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dụng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máy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thu</a:t>
            </a:r>
            <a:r>
              <a:rPr lang="en-US" sz="54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libri" panose="020F0502020204030204"/>
              </a:rPr>
              <a:t>hình</a:t>
            </a:r>
            <a:endParaRPr lang="en-US" sz="54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437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73;p10">
            <a:extLst>
              <a:ext uri="{FF2B5EF4-FFF2-40B4-BE49-F238E27FC236}">
                <a16:creationId xmlns:a16="http://schemas.microsoft.com/office/drawing/2014/main" id="{77CBED3B-98A3-4A34-B5C1-CFB1A863FECA}"/>
              </a:ext>
            </a:extLst>
          </p:cNvPr>
          <p:cNvSpPr/>
          <p:nvPr/>
        </p:nvSpPr>
        <p:spPr>
          <a:xfrm>
            <a:off x="513708" y="443491"/>
            <a:ext cx="11373492" cy="64694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tác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máy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thu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3200" b="1" dirty="0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40240C-D7AB-4082-A04F-0FF9966240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785" y="1520201"/>
            <a:ext cx="10793110" cy="3738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0811FDE-F0B8-4445-A1CA-13B308A312C0}"/>
              </a:ext>
            </a:extLst>
          </p:cNvPr>
          <p:cNvGrpSpPr/>
          <p:nvPr/>
        </p:nvGrpSpPr>
        <p:grpSpPr>
          <a:xfrm>
            <a:off x="4425386" y="3611949"/>
            <a:ext cx="3479800" cy="2762309"/>
            <a:chOff x="6494964" y="813760"/>
            <a:chExt cx="3869962" cy="3203266"/>
          </a:xfrm>
        </p:grpSpPr>
        <p:pic>
          <p:nvPicPr>
            <p:cNvPr id="16" name="图片 2" descr="2">
              <a:extLst>
                <a:ext uri="{FF2B5EF4-FFF2-40B4-BE49-F238E27FC236}">
                  <a16:creationId xmlns:a16="http://schemas.microsoft.com/office/drawing/2014/main" id="{4ED9DEDE-4EC1-4ABF-AB14-7892335BB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1744" y="813760"/>
              <a:ext cx="2450882" cy="2077555"/>
            </a:xfrm>
            <a:prstGeom prst="rect">
              <a:avLst/>
            </a:prstGeom>
          </p:spPr>
        </p:pic>
        <p:sp>
          <p:nvSpPr>
            <p:cNvPr id="17" name="Rounded Rectangle 20">
              <a:extLst>
                <a:ext uri="{FF2B5EF4-FFF2-40B4-BE49-F238E27FC236}">
                  <a16:creationId xmlns:a16="http://schemas.microsoft.com/office/drawing/2014/main" id="{502EF274-3FEC-45D5-945E-9FA9B2EF7EF9}"/>
                </a:ext>
              </a:extLst>
            </p:cNvPr>
            <p:cNvSpPr/>
            <p:nvPr/>
          </p:nvSpPr>
          <p:spPr>
            <a:xfrm>
              <a:off x="6494964" y="2510019"/>
              <a:ext cx="3869962" cy="1507007"/>
            </a:xfrm>
            <a:prstGeom prst="round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err="1">
                  <a:solidFill>
                    <a:srgbClr val="C00000"/>
                  </a:solidFill>
                </a:rPr>
                <a:t>Thảo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luận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nhóm</a:t>
              </a:r>
              <a:r>
                <a:rPr lang="en-US" sz="4400" b="1" dirty="0">
                  <a:solidFill>
                    <a:srgbClr val="C00000"/>
                  </a:solidFill>
                </a:rPr>
                <a:t> </a:t>
              </a:r>
              <a:r>
                <a:rPr lang="en-US" sz="4400" b="1" dirty="0" err="1">
                  <a:solidFill>
                    <a:srgbClr val="C00000"/>
                  </a:solidFill>
                </a:rPr>
                <a:t>đôi</a:t>
              </a:r>
              <a:endParaRPr lang="en-US" sz="4400" b="1" dirty="0">
                <a:solidFill>
                  <a:srgbClr val="C0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55493" y="-100082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438252" y="552649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75434" y="-144010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71317" y="962744"/>
            <a:ext cx="7916692" cy="3942632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2687334" y="1136117"/>
            <a:ext cx="7498657" cy="33659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5641" y="1307316"/>
            <a:ext cx="75822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Máy thu hình (còn gọi là ti vi) dùng để xem các chương trình truyền hình.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 dung chương trình truyền hình thường là: tin tức, thông tin giải trí và một số chương trình giáo dục.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Google Shape;1019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420713">
            <a:off x="10336170" y="2880692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20" name="Google Shape;1020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052072" y="3936231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20727890-C154-4AD3-AEFC-6A38684B8A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29" y="3621747"/>
            <a:ext cx="3090309" cy="309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0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组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380" y="2924810"/>
            <a:ext cx="2829560" cy="3644265"/>
          </a:xfrm>
          <a:prstGeom prst="rect">
            <a:avLst/>
          </a:prstGeom>
        </p:spPr>
      </p:pic>
      <p:pic>
        <p:nvPicPr>
          <p:cNvPr id="11" name="图片 10" descr="图层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24" y="0"/>
            <a:ext cx="3305153" cy="11026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D94498-2B35-4CC6-BEA7-90B2144616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3338" y="2242885"/>
            <a:ext cx="6364776" cy="231058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81</Words>
  <Application>Microsoft Office PowerPoint</Application>
  <PresentationFormat>Widescreen</PresentationFormat>
  <Paragraphs>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Georgia</vt:lpstr>
      <vt:lpstr>Tahoma</vt:lpstr>
      <vt:lpstr>Wingdings</vt:lpstr>
      <vt:lpstr>Office 主题​​</vt:lpstr>
      <vt:lpstr>2_Simple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Computer</cp:lastModifiedBy>
  <cp:revision>30</cp:revision>
  <dcterms:created xsi:type="dcterms:W3CDTF">2022-09-08T02:09:18Z</dcterms:created>
  <dcterms:modified xsi:type="dcterms:W3CDTF">2025-01-02T08:06:22Z</dcterms:modified>
</cp:coreProperties>
</file>