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5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1" r:id="rId3"/>
    <p:sldMasterId id="2147483812" r:id="rId4"/>
  </p:sldMasterIdLst>
  <p:notesMasterIdLst>
    <p:notesMasterId r:id="rId16"/>
  </p:notesMasterIdLst>
  <p:sldIdLst>
    <p:sldId id="265" r:id="rId5"/>
    <p:sldId id="499" r:id="rId6"/>
    <p:sldId id="280" r:id="rId7"/>
    <p:sldId id="7747" r:id="rId8"/>
    <p:sldId id="7763" r:id="rId9"/>
    <p:sldId id="7766" r:id="rId10"/>
    <p:sldId id="7772" r:id="rId11"/>
    <p:sldId id="7768" r:id="rId12"/>
    <p:sldId id="7767" r:id="rId13"/>
    <p:sldId id="7773" r:id="rId14"/>
    <p:sldId id="5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0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9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927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61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33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55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11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89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9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1329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16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465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1063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1BAECF53-56D6-8E8B-B110-340A2FF8FF3B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E85C8B4A-9C7D-1674-C907-663508EB20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262759" y="136634"/>
            <a:ext cx="11592910" cy="658998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44C5B6-01D0-B437-43D6-D31ACB4194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17731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6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179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01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76F63-5744-4339-543F-989272F60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310" y="2289484"/>
            <a:ext cx="9449619" cy="2298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57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2AE0E2-D132-53A6-8EF2-A705214F1C13}"/>
              </a:ext>
            </a:extLst>
          </p:cNvPr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8F875A-2D7B-8CCE-498C-D4B5118D4F05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9974C22-D4A0-E6C6-7C61-08BF4C3C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60504"/>
            <a:ext cx="123684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 hãy chép lại các câu đó.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61F8B-C566-D39C-38DD-77FB6752B4AF}"/>
              </a:ext>
            </a:extLst>
          </p:cNvPr>
          <p:cNvSpPr/>
          <p:nvPr/>
        </p:nvSpPr>
        <p:spPr>
          <a:xfrm>
            <a:off x="264776" y="1623997"/>
            <a:ext cx="104304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 chóc đua nhau hót trong vườn.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05333-2AB8-5EBD-5AE3-523DC07958AF}"/>
              </a:ext>
            </a:extLst>
          </p:cNvPr>
          <p:cNvSpPr/>
          <p:nvPr/>
        </p:nvSpPr>
        <p:spPr>
          <a:xfrm>
            <a:off x="527676" y="2640102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Bầy ong bay đi tìm hoa.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B2B7C-CB0A-C470-1E33-48193F7B2DB3}"/>
              </a:ext>
            </a:extLst>
          </p:cNvPr>
          <p:cNvSpPr/>
          <p:nvPr/>
        </p:nvSpPr>
        <p:spPr>
          <a:xfrm>
            <a:off x="351986" y="3683781"/>
            <a:ext cx="73608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cá bơi dưới hồ nước.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0DCC-018C-B025-11EC-4738C3472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0" y="2222021"/>
            <a:ext cx="4758953" cy="47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BA75F25-312D-4006-D548-4F854681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05" y="109657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326255" y="1958084"/>
            <a:ext cx="981772" cy="1012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5484" y="784851"/>
            <a:ext cx="3365025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Luyện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từ và câu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E3670D4-03E5-C4CE-BB46-F0347D96D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2" y="1913565"/>
            <a:ext cx="9131978" cy="3104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03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49812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58595" y="5599038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967563" y="590557"/>
            <a:ext cx="10148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750" y="913722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99991" y="2961380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565749" y="3817408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43" y="770494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98928" y="2745517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959458" y="4095895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12B3208B-FB4A-BDDB-41B3-7A2CDC610B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43230" y="82173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圆角矩形 7">
            <a:extLst>
              <a:ext uri="{FF2B5EF4-FFF2-40B4-BE49-F238E27FC236}">
                <a16:creationId xmlns:a16="http://schemas.microsoft.com/office/drawing/2014/main" id="{4C8FC17C-E05B-5AA0-D680-39350AA77B46}"/>
              </a:ext>
            </a:extLst>
          </p:cNvPr>
          <p:cNvSpPr/>
          <p:nvPr/>
        </p:nvSpPr>
        <p:spPr bwMode="auto">
          <a:xfrm>
            <a:off x="214649" y="2516897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9">
            <a:extLst>
              <a:ext uri="{FF2B5EF4-FFF2-40B4-BE49-F238E27FC236}">
                <a16:creationId xmlns:a16="http://schemas.microsoft.com/office/drawing/2014/main" id="{AA6215AB-4AF7-90AC-3F57-2A84978E956D}"/>
              </a:ext>
            </a:extLst>
          </p:cNvPr>
          <p:cNvSpPr/>
          <p:nvPr/>
        </p:nvSpPr>
        <p:spPr bwMode="auto">
          <a:xfrm>
            <a:off x="588814" y="395131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58FEE6B4-C4C8-38B8-D1CA-994EC342D131}"/>
              </a:ext>
            </a:extLst>
          </p:cNvPr>
          <p:cNvSpPr/>
          <p:nvPr/>
        </p:nvSpPr>
        <p:spPr bwMode="auto">
          <a:xfrm>
            <a:off x="123209" y="1190844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E65F8-76EF-6398-3B82-0EA9F6757929}"/>
              </a:ext>
            </a:extLst>
          </p:cNvPr>
          <p:cNvSpPr txBox="1"/>
          <p:nvPr/>
        </p:nvSpPr>
        <p:spPr>
          <a:xfrm>
            <a:off x="93321" y="1445028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D4FA3-68E2-5A8B-3FC5-E1EC4DA9BFB8}"/>
              </a:ext>
            </a:extLst>
          </p:cNvPr>
          <p:cNvSpPr txBox="1"/>
          <p:nvPr/>
        </p:nvSpPr>
        <p:spPr>
          <a:xfrm>
            <a:off x="102652" y="2589145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AEB7D-8F5F-3AAD-02A9-A938B371691B}"/>
              </a:ext>
            </a:extLst>
          </p:cNvPr>
          <p:cNvSpPr txBox="1"/>
          <p:nvPr/>
        </p:nvSpPr>
        <p:spPr>
          <a:xfrm>
            <a:off x="681478" y="4076707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20832-E770-BEC5-9478-F846A0059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56" y="164818"/>
            <a:ext cx="4615072" cy="1341236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2834640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">
            <a:extLst>
              <a:ext uri="{FF2B5EF4-FFF2-40B4-BE49-F238E27FC236}">
                <a16:creationId xmlns:a16="http://schemas.microsoft.com/office/drawing/2014/main" id="{AB7C4209-D18E-E335-674D-637314002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245" y="858350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6D02226C-250E-9AD1-6D55-E2E6A60DD11A}"/>
              </a:ext>
            </a:extLst>
          </p:cNvPr>
          <p:cNvSpPr/>
          <p:nvPr/>
        </p:nvSpPr>
        <p:spPr bwMode="auto">
          <a:xfrm>
            <a:off x="222689" y="3186748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7" name="圆角矩形 9">
            <a:extLst>
              <a:ext uri="{FF2B5EF4-FFF2-40B4-BE49-F238E27FC236}">
                <a16:creationId xmlns:a16="http://schemas.microsoft.com/office/drawing/2014/main" id="{01EA0FD1-0515-E07C-87BA-BD220690E072}"/>
              </a:ext>
            </a:extLst>
          </p:cNvPr>
          <p:cNvSpPr/>
          <p:nvPr/>
        </p:nvSpPr>
        <p:spPr bwMode="auto">
          <a:xfrm>
            <a:off x="388156" y="4304962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91746532-834A-1ED5-7181-BECB5A8297E2}"/>
              </a:ext>
            </a:extLst>
          </p:cNvPr>
          <p:cNvSpPr/>
          <p:nvPr/>
        </p:nvSpPr>
        <p:spPr bwMode="auto">
          <a:xfrm>
            <a:off x="222690" y="1860695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4E5B7-EE0E-C862-3CB9-DCB2E58ACE63}"/>
              </a:ext>
            </a:extLst>
          </p:cNvPr>
          <p:cNvSpPr txBox="1"/>
          <p:nvPr/>
        </p:nvSpPr>
        <p:spPr>
          <a:xfrm>
            <a:off x="388156" y="2054370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84A17-F331-919D-E63C-A111656A0E4E}"/>
              </a:ext>
            </a:extLst>
          </p:cNvPr>
          <p:cNvSpPr txBox="1"/>
          <p:nvPr/>
        </p:nvSpPr>
        <p:spPr>
          <a:xfrm>
            <a:off x="0" y="3258996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7B6ED-43F0-0D76-AB28-4A539C438000}"/>
              </a:ext>
            </a:extLst>
          </p:cNvPr>
          <p:cNvSpPr txBox="1"/>
          <p:nvPr/>
        </p:nvSpPr>
        <p:spPr>
          <a:xfrm>
            <a:off x="847722" y="4348362"/>
            <a:ext cx="10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59ABD-F7E1-BD3D-E328-7567E137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51" y="543381"/>
            <a:ext cx="8181541" cy="1609483"/>
          </a:xfrm>
          <a:prstGeom prst="rect">
            <a:avLst/>
          </a:prstGeom>
        </p:spPr>
      </p:pic>
      <p:sp>
        <p:nvSpPr>
          <p:cNvPr id="13" name="圆角矩形 9">
            <a:extLst>
              <a:ext uri="{FF2B5EF4-FFF2-40B4-BE49-F238E27FC236}">
                <a16:creationId xmlns:a16="http://schemas.microsoft.com/office/drawing/2014/main" id="{C57CEACF-B384-AB90-1DEE-F18D96CF3560}"/>
              </a:ext>
            </a:extLst>
          </p:cNvPr>
          <p:cNvSpPr/>
          <p:nvPr/>
        </p:nvSpPr>
        <p:spPr bwMode="auto">
          <a:xfrm>
            <a:off x="354425" y="5452194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A2337-22D5-C4C1-5B24-82A97509089B}"/>
              </a:ext>
            </a:extLst>
          </p:cNvPr>
          <p:cNvSpPr txBox="1"/>
          <p:nvPr/>
        </p:nvSpPr>
        <p:spPr>
          <a:xfrm>
            <a:off x="626342" y="5452194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9" y="-48638"/>
            <a:ext cx="6977038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104708" y="1302341"/>
            <a:ext cx="5067190" cy="2688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222744" y="579924"/>
            <a:ext cx="10249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306</Words>
  <Application>Microsoft Office PowerPoint</Application>
  <PresentationFormat>Widescreen</PresentationFormat>
  <Paragraphs>55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#9Slide07 HoneyCream</vt:lpstr>
      <vt:lpstr>等线</vt:lpstr>
      <vt:lpstr>等线 Light</vt:lpstr>
      <vt:lpstr>FZHei-B01S</vt:lpstr>
      <vt:lpstr>HanaMinB</vt:lpstr>
      <vt:lpstr>ITC Avant Garde Std Bk</vt:lpstr>
      <vt:lpstr>微软雅黑</vt:lpstr>
      <vt:lpstr>宋体</vt:lpstr>
      <vt:lpstr>字魂59号-创粗黑</vt:lpstr>
      <vt:lpstr>汉仪旗黑-50简</vt:lpstr>
      <vt:lpstr>Arial</vt:lpstr>
      <vt:lpstr>Calibri</vt:lpstr>
      <vt:lpstr>Cambria</vt:lpstr>
      <vt:lpstr>Times New Roman</vt:lpstr>
      <vt:lpstr>Wingdings</vt:lpstr>
      <vt:lpstr>Office 主题​​</vt:lpstr>
      <vt:lpstr>1_Office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62</cp:revision>
  <dcterms:created xsi:type="dcterms:W3CDTF">2022-05-21T09:20:50Z</dcterms:created>
  <dcterms:modified xsi:type="dcterms:W3CDTF">2025-09-24T09:30:47Z</dcterms:modified>
</cp:coreProperties>
</file>