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3"/>
  </p:notesMasterIdLst>
  <p:sldIdLst>
    <p:sldId id="2637" r:id="rId3"/>
    <p:sldId id="257" r:id="rId4"/>
    <p:sldId id="285" r:id="rId5"/>
    <p:sldId id="261" r:id="rId6"/>
    <p:sldId id="287" r:id="rId7"/>
    <p:sldId id="288" r:id="rId8"/>
    <p:sldId id="308" r:id="rId9"/>
    <p:sldId id="263" r:id="rId10"/>
    <p:sldId id="30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Ê TÂM">
            <a:extLst>
              <a:ext uri="{FF2B5EF4-FFF2-40B4-BE49-F238E27FC236}">
                <a16:creationId xmlns:a16="http://schemas.microsoft.com/office/drawing/2014/main" id="{A006D7E4-1399-7244-BA0C-9080CA2F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50296-8D5B-168A-C0E7-B1B04B45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EF117-BAB8-3089-285E-6F5BEA69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0CCD-9E2C-544F-86C8-EEC067063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887F-3E3D-B2EA-DB8A-E57EAF28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1715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34BD-C182-165E-E3F4-13121C183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17188-649F-9AB0-5310-0AECD0D4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A4064-81C1-9BB8-60FE-2441BB72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LÊ TÂM">
            <a:extLst>
              <a:ext uri="{FF2B5EF4-FFF2-40B4-BE49-F238E27FC236}">
                <a16:creationId xmlns:a16="http://schemas.microsoft.com/office/drawing/2014/main" id="{49364678-1AFD-A6EA-647E-BF73E8F3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6510-37C7-42F6-53FC-9E7F5366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3A044-A1D0-C6F2-E71C-97AACC84F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5301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D2A5-699D-BCA1-EDE7-D335945D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D3A4E-1E2B-E9C6-094C-B70F3E56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EF969-2E69-2E31-653F-0BC64C2B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97E55-817C-8F03-65B8-A54361C72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DBB38-A200-7776-5241-1B549ACA3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3F80A-57B7-5FA7-272C-E4B7964E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3E862-AD75-6EB8-9A49-AC8886E6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675AA-8824-EC62-22EA-13F3514A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61134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754E-1395-0D07-796C-43F3F6C9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FDE8B-9993-5DD1-7BCE-596CD8C2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5BD2-BEC5-EB93-630F-9D342368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9486B-6AF4-68E8-551F-46180091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079192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FF37B-1395-76A7-8E15-52C6237A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94B72-5CA1-637D-C5F5-B7DACE34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F8D97-A29E-5180-69B0-8CC902E9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797918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9033-3960-7915-D9E5-6831F509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6F82-A58F-E815-89C0-73D54067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85697-B835-0B78-7E84-95DD30729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5A37B-2EC2-5289-AD71-B8BF8A87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6EE96-F915-83F6-D810-8EA595C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59589-59F3-0267-0320-4C28B1EF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52145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CD59-2115-2F69-8920-0DE6EAF8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EC43B-B7C2-4296-0342-EC59384FF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C62BE-0D25-E9FE-E45B-37BD21A9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669B8-00E0-CEA3-F472-4245B791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ADEAE-70DF-A89C-9EEF-FC6699CE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1F3BD-9DD1-1A20-B947-F037CBBA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29522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F852-FC05-9436-486A-8586537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DD455-9BC5-6ED5-3ED8-E6067823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9814-8E0C-C59D-E0BA-BCC28539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017D0-5D64-690A-7D1C-DB87DAC2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DAC98-BAA4-B503-09B8-A6D330DA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86214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3D554-7B6C-7724-7A67-95063203A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0FB7A-BD75-C207-71A9-9F2C994A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8EA8C-C4C1-0AD7-1794-DFB04331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2A55-AD05-2E8E-EF30-E0610085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53A7-8962-BC73-656A-65F87087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8593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E04B52-7111-3381-2957-1936FA1603B3}"/>
              </a:ext>
            </a:extLst>
          </p:cNvPr>
          <p:cNvSpPr/>
          <p:nvPr userDrawn="1"/>
        </p:nvSpPr>
        <p:spPr>
          <a:xfrm>
            <a:off x="214122" y="241534"/>
            <a:ext cx="11763756" cy="6374931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522431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7094-982F-83F1-57E9-70CFDAFF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ADFC-0631-ACBD-A37F-28ACEA41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LÊ TÂM">
            <a:extLst>
              <a:ext uri="{FF2B5EF4-FFF2-40B4-BE49-F238E27FC236}">
                <a16:creationId xmlns:a16="http://schemas.microsoft.com/office/drawing/2014/main" id="{0478D4FC-6348-B2ED-5B31-DB271E60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5EB2-B54F-186A-21AC-FF7A48C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105B-942A-89F5-4D02-6DCA86C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5135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id="{3CCA2F8A-590E-025F-7063-C98D597EA9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CEF529-B313-427F-2870-85F3044D64B5}"/>
              </a:ext>
            </a:extLst>
          </p:cNvPr>
          <p:cNvSpPr/>
          <p:nvPr userDrawn="1"/>
        </p:nvSpPr>
        <p:spPr>
          <a:xfrm>
            <a:off x="214122" y="241534"/>
            <a:ext cx="11763756" cy="6374931"/>
          </a:xfrm>
          <a:prstGeom prst="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Ê TÂM">
            <a:extLst>
              <a:ext uri="{FF2B5EF4-FFF2-40B4-BE49-F238E27FC236}">
                <a16:creationId xmlns:a16="http://schemas.microsoft.com/office/drawing/2014/main" id="{0658AC50-35DA-088A-162C-A05FDA13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5982-960E-D3A6-5E91-7B6709F92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24EB-3742-3A8E-28F1-21D01AEAE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DCDB4-4683-4ACC-B7E1-FEAD6BA85555}" type="datetimeFigureOut">
              <a:rPr lang="vi-VN" smtClean="0"/>
              <a:t>24/09/2025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3CF-E710-A11F-EB21-D5A4C1EE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26F6-DE07-3194-87B6-7AE62AC49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B829B-41E5-4C3D-B4B4-EC121BA26CAC}" type="slidenum">
              <a:rPr lang="vi-VN" smtClean="0"/>
              <a:t>‹#›</a:t>
            </a:fld>
            <a:endParaRPr lang="vi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6353C3-C6C6-BBA3-6261-96AF62C080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9600" y="114159"/>
            <a:ext cx="304799" cy="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LÊ TÂM" descr="A group of kids running under leaves&#10;&#10;Description automatically generated">
            <a:extLst>
              <a:ext uri="{FF2B5EF4-FFF2-40B4-BE49-F238E27FC236}">
                <a16:creationId xmlns:a16="http://schemas.microsoft.com/office/drawing/2014/main" id="{F91D4B81-53D8-44ED-9C6E-BA6E6E296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9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6572D2-925A-7FE3-C558-EDAC6D1F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82" y="636016"/>
            <a:ext cx="8832514" cy="23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kids running under leaves&#10;&#10;Description automatically generated">
            <a:extLst>
              <a:ext uri="{FF2B5EF4-FFF2-40B4-BE49-F238E27FC236}">
                <a16:creationId xmlns:a16="http://schemas.microsoft.com/office/drawing/2014/main" id="{9B33AFD3-B5B7-3CDA-755E-12EFE5CDA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9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C38DFC6-7415-3847-C101-89E3BE0E34F1}"/>
              </a:ext>
            </a:extLst>
          </p:cNvPr>
          <p:cNvGrpSpPr/>
          <p:nvPr/>
        </p:nvGrpSpPr>
        <p:grpSpPr>
          <a:xfrm>
            <a:off x="1301242" y="685800"/>
            <a:ext cx="9406382" cy="5625783"/>
            <a:chOff x="1365250" y="3218110"/>
            <a:chExt cx="4229343" cy="2224793"/>
          </a:xfrm>
        </p:grpSpPr>
        <p:sp>
          <p:nvSpPr>
            <p:cNvPr id="10" name="LÊ TÂM">
              <a:extLst>
                <a:ext uri="{FF2B5EF4-FFF2-40B4-BE49-F238E27FC236}">
                  <a16:creationId xmlns:a16="http://schemas.microsoft.com/office/drawing/2014/main" id="{3495A64C-3B38-E2A5-EFA6-C4487F89A759}"/>
                </a:ext>
              </a:extLst>
            </p:cNvPr>
            <p:cNvSpPr/>
            <p:nvPr/>
          </p:nvSpPr>
          <p:spPr>
            <a:xfrm>
              <a:off x="1737360" y="3429000"/>
              <a:ext cx="3575304" cy="18745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57C77EF-883B-45C8-FBA5-77263D653DA1}"/>
                </a:ext>
              </a:extLst>
            </p:cNvPr>
            <p:cNvSpPr/>
            <p:nvPr/>
          </p:nvSpPr>
          <p:spPr>
            <a:xfrm>
              <a:off x="1365250" y="3218110"/>
              <a:ext cx="4229343" cy="2224793"/>
            </a:xfrm>
            <a:custGeom>
              <a:avLst/>
              <a:gdLst/>
              <a:ahLst/>
              <a:cxnLst/>
              <a:rect l="l" t="t" r="r" b="b"/>
              <a:pathLst>
                <a:path w="4229343" h="2224793">
                  <a:moveTo>
                    <a:pt x="0" y="0"/>
                  </a:moveTo>
                  <a:lnTo>
                    <a:pt x="4229343" y="0"/>
                  </a:lnTo>
                  <a:lnTo>
                    <a:pt x="4229343" y="2224793"/>
                  </a:lnTo>
                  <a:lnTo>
                    <a:pt x="0" y="2224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CD5CCC-66EE-E9BD-AD30-E9CA844FB6B9}"/>
              </a:ext>
            </a:extLst>
          </p:cNvPr>
          <p:cNvSpPr txBox="1"/>
          <p:nvPr/>
        </p:nvSpPr>
        <p:spPr>
          <a:xfrm>
            <a:off x="2709797" y="2190744"/>
            <a:ext cx="6870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để cùng lên kế hoạch cho hè năm sau</a:t>
            </a:r>
          </a:p>
        </p:txBody>
      </p:sp>
    </p:spTree>
    <p:extLst>
      <p:ext uri="{BB962C8B-B14F-4D97-AF65-F5344CB8AC3E}">
        <p14:creationId xmlns:p14="http://schemas.microsoft.com/office/powerpoint/2010/main" val="336543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LÊ TÂM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39E94DCF-60FF-1BD2-A11F-13E16CA20D62}"/>
              </a:ext>
            </a:extLst>
          </p:cNvPr>
          <p:cNvSpPr/>
          <p:nvPr/>
        </p:nvSpPr>
        <p:spPr>
          <a:xfrm>
            <a:off x="2456121" y="223206"/>
            <a:ext cx="7464056" cy="5740714"/>
          </a:xfrm>
          <a:custGeom>
            <a:avLst/>
            <a:gdLst/>
            <a:ahLst/>
            <a:cxnLst/>
            <a:rect l="l" t="t" r="r" b="b"/>
            <a:pathLst>
              <a:path w="1669874" h="1769403">
                <a:moveTo>
                  <a:pt x="0" y="0"/>
                </a:moveTo>
                <a:lnTo>
                  <a:pt x="1669874" y="0"/>
                </a:lnTo>
                <a:lnTo>
                  <a:pt x="1669874" y="1769403"/>
                </a:lnTo>
                <a:lnTo>
                  <a:pt x="0" y="17694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LÊ TÂM">
            <a:extLst>
              <a:ext uri="{FF2B5EF4-FFF2-40B4-BE49-F238E27FC236}">
                <a16:creationId xmlns:a16="http://schemas.microsoft.com/office/drawing/2014/main" id="{0D87E689-C4CD-3495-555B-6A3CE4FF2C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13" b="100000" l="2048" r="2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2" t="59811" r="69538" b="-269"/>
          <a:stretch/>
        </p:blipFill>
        <p:spPr>
          <a:xfrm>
            <a:off x="-357955" y="3193890"/>
            <a:ext cx="4079350" cy="3664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581E5B-8EDA-A922-DFEF-609DFBB6F6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6" b="100000" l="44579" r="71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69" t="59273" r="29051" b="269"/>
          <a:stretch/>
        </p:blipFill>
        <p:spPr>
          <a:xfrm>
            <a:off x="8219689" y="3072808"/>
            <a:ext cx="4237807" cy="3806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47DE7-50B2-3723-7748-E7AA3F5C33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285" y="1871126"/>
            <a:ext cx="4511431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6EB6A-A4F1-83D9-508C-BA5A12D5C9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901" y="3222439"/>
            <a:ext cx="689517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38" y="1023065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558014" y="1023065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4FC90-E9D7-B85B-C7F1-05FBE649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213" y="225439"/>
            <a:ext cx="438950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01155-9E36-B4FF-326A-15F8145D9B8E}"/>
              </a:ext>
            </a:extLst>
          </p:cNvPr>
          <p:cNvGrpSpPr/>
          <p:nvPr/>
        </p:nvGrpSpPr>
        <p:grpSpPr>
          <a:xfrm>
            <a:off x="5677786" y="531628"/>
            <a:ext cx="6256136" cy="6223227"/>
            <a:chOff x="5149981" y="540481"/>
            <a:chExt cx="7020386" cy="675485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86B928-98BF-95A7-6EE3-F51BE29D4A7B}"/>
                </a:ext>
              </a:extLst>
            </p:cNvPr>
            <p:cNvSpPr/>
            <p:nvPr/>
          </p:nvSpPr>
          <p:spPr>
            <a:xfrm>
              <a:off x="5149981" y="540481"/>
              <a:ext cx="4615008" cy="3459842"/>
            </a:xfrm>
            <a:custGeom>
              <a:avLst/>
              <a:gdLst/>
              <a:ahLst/>
              <a:cxnLst/>
              <a:rect l="l" t="t" r="r" b="b"/>
              <a:pathLst>
                <a:path w="1581998" h="1224071">
                  <a:moveTo>
                    <a:pt x="0" y="0"/>
                  </a:moveTo>
                  <a:lnTo>
                    <a:pt x="1581999" y="0"/>
                  </a:lnTo>
                  <a:lnTo>
                    <a:pt x="1581999" y="1224071"/>
                  </a:lnTo>
                  <a:lnTo>
                    <a:pt x="0" y="1224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12447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8BA8F9E-7150-56FC-E364-907C6861A788}"/>
                </a:ext>
              </a:extLst>
            </p:cNvPr>
            <p:cNvSpPr/>
            <p:nvPr/>
          </p:nvSpPr>
          <p:spPr>
            <a:xfrm>
              <a:off x="8497908" y="3180536"/>
              <a:ext cx="3672459" cy="4114800"/>
            </a:xfrm>
            <a:custGeom>
              <a:avLst/>
              <a:gdLst/>
              <a:ahLst/>
              <a:cxnLst/>
              <a:rect l="l" t="t" r="r" b="b"/>
              <a:pathLst>
                <a:path w="3672459" h="4114800">
                  <a:moveTo>
                    <a:pt x="0" y="0"/>
                  </a:moveTo>
                  <a:lnTo>
                    <a:pt x="3672459" y="0"/>
                  </a:lnTo>
                  <a:lnTo>
                    <a:pt x="367245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F815CB-3365-57F0-1A01-5C62C24CB724}"/>
                </a:ext>
              </a:extLst>
            </p:cNvPr>
            <p:cNvSpPr txBox="1"/>
            <p:nvPr/>
          </p:nvSpPr>
          <p:spPr>
            <a:xfrm>
              <a:off x="5560105" y="1393239"/>
              <a:ext cx="3794760" cy="190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kumimoji="0" lang="en-GB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GB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EAC3C6-FAAF-9B24-CF85-D0F70ACEF846}"/>
              </a:ext>
            </a:extLst>
          </p:cNvPr>
          <p:cNvGrpSpPr/>
          <p:nvPr/>
        </p:nvGrpSpPr>
        <p:grpSpPr>
          <a:xfrm>
            <a:off x="1088902" y="104983"/>
            <a:ext cx="3672338" cy="1796376"/>
            <a:chOff x="1425106" y="1954699"/>
            <a:chExt cx="3672338" cy="1796376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604F394-F51D-765B-9D3F-1AE7E672907A}"/>
                </a:ext>
              </a:extLst>
            </p:cNvPr>
            <p:cNvSpPr/>
            <p:nvPr/>
          </p:nvSpPr>
          <p:spPr>
            <a:xfrm>
              <a:off x="1425106" y="1954699"/>
              <a:ext cx="3672338" cy="1796376"/>
            </a:xfrm>
            <a:custGeom>
              <a:avLst/>
              <a:gdLst/>
              <a:ahLst/>
              <a:cxnLst/>
              <a:rect l="l" t="t" r="r" b="b"/>
              <a:pathLst>
                <a:path w="3223901" h="1540756">
                  <a:moveTo>
                    <a:pt x="0" y="0"/>
                  </a:moveTo>
                  <a:lnTo>
                    <a:pt x="3223901" y="0"/>
                  </a:lnTo>
                  <a:lnTo>
                    <a:pt x="3223901" y="1540756"/>
                  </a:lnTo>
                  <a:lnTo>
                    <a:pt x="0" y="154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E70F3A-0BBB-76B5-1FA5-BFCAA1B6C3FC}"/>
                </a:ext>
              </a:extLst>
            </p:cNvPr>
            <p:cNvSpPr txBox="1"/>
            <p:nvPr/>
          </p:nvSpPr>
          <p:spPr>
            <a:xfrm>
              <a:off x="1762559" y="2509491"/>
              <a:ext cx="29819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rung </a:t>
              </a: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rinh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1C7A23-F00F-9E34-02BF-CFAEC8D34F3F}"/>
              </a:ext>
            </a:extLst>
          </p:cNvPr>
          <p:cNvGrpSpPr/>
          <p:nvPr/>
        </p:nvGrpSpPr>
        <p:grpSpPr>
          <a:xfrm>
            <a:off x="716762" y="2018843"/>
            <a:ext cx="3672338" cy="1796376"/>
            <a:chOff x="1425106" y="1954699"/>
            <a:chExt cx="3672338" cy="1796376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FFDFD77-36F5-3489-FFE3-61F2523BC32F}"/>
                </a:ext>
              </a:extLst>
            </p:cNvPr>
            <p:cNvSpPr/>
            <p:nvPr/>
          </p:nvSpPr>
          <p:spPr>
            <a:xfrm>
              <a:off x="1425106" y="1954699"/>
              <a:ext cx="3672338" cy="1796376"/>
            </a:xfrm>
            <a:custGeom>
              <a:avLst/>
              <a:gdLst/>
              <a:ahLst/>
              <a:cxnLst/>
              <a:rect l="l" t="t" r="r" b="b"/>
              <a:pathLst>
                <a:path w="3223901" h="1540756">
                  <a:moveTo>
                    <a:pt x="0" y="0"/>
                  </a:moveTo>
                  <a:lnTo>
                    <a:pt x="3223901" y="0"/>
                  </a:lnTo>
                  <a:lnTo>
                    <a:pt x="3223901" y="1540756"/>
                  </a:lnTo>
                  <a:lnTo>
                    <a:pt x="0" y="154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3D9D8-A948-A1AD-046F-9889AE1F4841}"/>
                </a:ext>
              </a:extLst>
            </p:cNvPr>
            <p:cNvSpPr txBox="1"/>
            <p:nvPr/>
          </p:nvSpPr>
          <p:spPr>
            <a:xfrm>
              <a:off x="1762559" y="2509491"/>
              <a:ext cx="2598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dắt</a:t>
              </a:r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trâu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C08640-E043-D730-294A-DAA3986D83F4}"/>
              </a:ext>
            </a:extLst>
          </p:cNvPr>
          <p:cNvGrpSpPr/>
          <p:nvPr/>
        </p:nvGrpSpPr>
        <p:grpSpPr>
          <a:xfrm>
            <a:off x="2269115" y="3539299"/>
            <a:ext cx="3672338" cy="1796376"/>
            <a:chOff x="1425106" y="1954699"/>
            <a:chExt cx="3672338" cy="1796376"/>
          </a:xfrm>
        </p:grpSpPr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E77CC9D-9EB3-6AC6-6BD3-B2E060599A50}"/>
                </a:ext>
              </a:extLst>
            </p:cNvPr>
            <p:cNvSpPr/>
            <p:nvPr/>
          </p:nvSpPr>
          <p:spPr>
            <a:xfrm>
              <a:off x="1425106" y="1954699"/>
              <a:ext cx="3672338" cy="1796376"/>
            </a:xfrm>
            <a:custGeom>
              <a:avLst/>
              <a:gdLst/>
              <a:ahLst/>
              <a:cxnLst/>
              <a:rect l="l" t="t" r="r" b="b"/>
              <a:pathLst>
                <a:path w="3223901" h="1540756">
                  <a:moveTo>
                    <a:pt x="0" y="0"/>
                  </a:moveTo>
                  <a:lnTo>
                    <a:pt x="3223901" y="0"/>
                  </a:lnTo>
                  <a:lnTo>
                    <a:pt x="3223901" y="1540756"/>
                  </a:lnTo>
                  <a:lnTo>
                    <a:pt x="0" y="154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31CF47-0403-3F1E-D873-F5F0C0E1C3BA}"/>
                </a:ext>
              </a:extLst>
            </p:cNvPr>
            <p:cNvSpPr txBox="1"/>
            <p:nvPr/>
          </p:nvSpPr>
          <p:spPr>
            <a:xfrm>
              <a:off x="1795679" y="2509491"/>
              <a:ext cx="25322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nắng</a:t>
              </a:r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xế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36D045-D579-2DF9-C2C6-B543180C711C}"/>
              </a:ext>
            </a:extLst>
          </p:cNvPr>
          <p:cNvGrpSpPr/>
          <p:nvPr/>
        </p:nvGrpSpPr>
        <p:grpSpPr>
          <a:xfrm>
            <a:off x="4161710" y="5061624"/>
            <a:ext cx="3672338" cy="1796376"/>
            <a:chOff x="1425106" y="1954699"/>
            <a:chExt cx="3672338" cy="1796376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6752180-C59F-3887-8DF1-4C78103BEFD4}"/>
                </a:ext>
              </a:extLst>
            </p:cNvPr>
            <p:cNvSpPr/>
            <p:nvPr/>
          </p:nvSpPr>
          <p:spPr>
            <a:xfrm>
              <a:off x="1425106" y="1954699"/>
              <a:ext cx="3672338" cy="1796376"/>
            </a:xfrm>
            <a:custGeom>
              <a:avLst/>
              <a:gdLst/>
              <a:ahLst/>
              <a:cxnLst/>
              <a:rect l="l" t="t" r="r" b="b"/>
              <a:pathLst>
                <a:path w="3223901" h="1540756">
                  <a:moveTo>
                    <a:pt x="0" y="0"/>
                  </a:moveTo>
                  <a:lnTo>
                    <a:pt x="3223901" y="0"/>
                  </a:lnTo>
                  <a:lnTo>
                    <a:pt x="3223901" y="1540756"/>
                  </a:lnTo>
                  <a:lnTo>
                    <a:pt x="0" y="154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2FA2D9-92CE-5B4D-958F-A27361733D57}"/>
                </a:ext>
              </a:extLst>
            </p:cNvPr>
            <p:cNvSpPr txBox="1"/>
            <p:nvPr/>
          </p:nvSpPr>
          <p:spPr>
            <a:xfrm>
              <a:off x="2042518" y="2498859"/>
              <a:ext cx="244265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trái</a:t>
              </a:r>
              <a:r>
                <a:rPr lang="en-GB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sim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89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65546" cy="4845968"/>
            <a:chOff x="1335115" y="848412"/>
            <a:chExt cx="7965546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3018931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03306" y="955433"/>
            <a:ext cx="4083234" cy="1479559"/>
            <a:chOff x="4103306" y="955433"/>
            <a:chExt cx="408323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03306" y="1665551"/>
              <a:ext cx="408323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A cartoon of trees and leaves&#10;&#10;Description automatically generated">
            <a:extLst>
              <a:ext uri="{FF2B5EF4-FFF2-40B4-BE49-F238E27FC236}">
                <a16:creationId xmlns:a16="http://schemas.microsoft.com/office/drawing/2014/main" id="{2AA77C15-08FE-D316-9B66-1C5688715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 b="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EBEB2B-02D9-822C-3813-02CA25BD683D}"/>
              </a:ext>
            </a:extLst>
          </p:cNvPr>
          <p:cNvGrpSpPr/>
          <p:nvPr/>
        </p:nvGrpSpPr>
        <p:grpSpPr>
          <a:xfrm>
            <a:off x="1475027" y="587174"/>
            <a:ext cx="9545578" cy="5986950"/>
            <a:chOff x="2092069" y="769479"/>
            <a:chExt cx="8487540" cy="5323353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EE629BB-8578-08AA-495F-F695D031A86A}"/>
                </a:ext>
              </a:extLst>
            </p:cNvPr>
            <p:cNvSpPr/>
            <p:nvPr/>
          </p:nvSpPr>
          <p:spPr>
            <a:xfrm>
              <a:off x="8275797" y="769479"/>
              <a:ext cx="1985708" cy="2622840"/>
            </a:xfrm>
            <a:custGeom>
              <a:avLst/>
              <a:gdLst/>
              <a:ahLst/>
              <a:cxnLst/>
              <a:rect l="l" t="t" r="r" b="b"/>
              <a:pathLst>
                <a:path w="1985708" h="2622840">
                  <a:moveTo>
                    <a:pt x="0" y="0"/>
                  </a:moveTo>
                  <a:lnTo>
                    <a:pt x="1985708" y="0"/>
                  </a:lnTo>
                  <a:lnTo>
                    <a:pt x="1985708" y="2622840"/>
                  </a:lnTo>
                  <a:lnTo>
                    <a:pt x="0" y="262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86C4BB-9643-F9E7-E7D5-FD5325EFA5F5}"/>
                </a:ext>
              </a:extLst>
            </p:cNvPr>
            <p:cNvGrpSpPr/>
            <p:nvPr/>
          </p:nvGrpSpPr>
          <p:grpSpPr>
            <a:xfrm>
              <a:off x="2092069" y="2256053"/>
              <a:ext cx="8487540" cy="3836779"/>
              <a:chOff x="2092069" y="2256053"/>
              <a:chExt cx="8487540" cy="383677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9C3B34A-299D-A220-4586-7AF41CB0979A}"/>
                  </a:ext>
                </a:extLst>
              </p:cNvPr>
              <p:cNvGrpSpPr/>
              <p:nvPr/>
            </p:nvGrpSpPr>
            <p:grpSpPr>
              <a:xfrm>
                <a:off x="2092069" y="2256053"/>
                <a:ext cx="8487540" cy="3836779"/>
                <a:chOff x="2305778" y="2256053"/>
                <a:chExt cx="8273830" cy="3836779"/>
              </a:xfrm>
            </p:grpSpPr>
            <p:sp>
              <p:nvSpPr>
                <p:cNvPr id="6" name="Rectangle: Diagonal Corners Rounded 5">
                  <a:extLst>
                    <a:ext uri="{FF2B5EF4-FFF2-40B4-BE49-F238E27FC236}">
                      <a16:creationId xmlns:a16="http://schemas.microsoft.com/office/drawing/2014/main" id="{095DEABE-0A27-120A-A547-13456D72E9F6}"/>
                    </a:ext>
                  </a:extLst>
                </p:cNvPr>
                <p:cNvSpPr/>
                <p:nvPr/>
              </p:nvSpPr>
              <p:spPr>
                <a:xfrm>
                  <a:off x="2551176" y="2256053"/>
                  <a:ext cx="8028432" cy="3836779"/>
                </a:xfrm>
                <a:custGeom>
                  <a:avLst/>
                  <a:gdLst>
                    <a:gd name="connsiteX0" fmla="*/ 618063 w 7726680"/>
                    <a:gd name="connsiteY0" fmla="*/ 0 h 3708305"/>
                    <a:gd name="connsiteX1" fmla="*/ 7726680 w 7726680"/>
                    <a:gd name="connsiteY1" fmla="*/ 0 h 3708305"/>
                    <a:gd name="connsiteX2" fmla="*/ 7726680 w 7726680"/>
                    <a:gd name="connsiteY2" fmla="*/ 0 h 3708305"/>
                    <a:gd name="connsiteX3" fmla="*/ 7726680 w 7726680"/>
                    <a:gd name="connsiteY3" fmla="*/ 3090242 h 3708305"/>
                    <a:gd name="connsiteX4" fmla="*/ 7108617 w 7726680"/>
                    <a:gd name="connsiteY4" fmla="*/ 3708305 h 3708305"/>
                    <a:gd name="connsiteX5" fmla="*/ 0 w 7726680"/>
                    <a:gd name="connsiteY5" fmla="*/ 3708305 h 3708305"/>
                    <a:gd name="connsiteX6" fmla="*/ 0 w 7726680"/>
                    <a:gd name="connsiteY6" fmla="*/ 3708305 h 3708305"/>
                    <a:gd name="connsiteX7" fmla="*/ 0 w 7726680"/>
                    <a:gd name="connsiteY7" fmla="*/ 618063 h 3708305"/>
                    <a:gd name="connsiteX8" fmla="*/ 618063 w 7726680"/>
                    <a:gd name="connsiteY8" fmla="*/ 0 h 3708305"/>
                    <a:gd name="connsiteX0" fmla="*/ 974679 w 7726680"/>
                    <a:gd name="connsiteY0" fmla="*/ 100584 h 3708305"/>
                    <a:gd name="connsiteX1" fmla="*/ 7726680 w 7726680"/>
                    <a:gd name="connsiteY1" fmla="*/ 0 h 3708305"/>
                    <a:gd name="connsiteX2" fmla="*/ 7726680 w 7726680"/>
                    <a:gd name="connsiteY2" fmla="*/ 0 h 3708305"/>
                    <a:gd name="connsiteX3" fmla="*/ 7726680 w 7726680"/>
                    <a:gd name="connsiteY3" fmla="*/ 3090242 h 3708305"/>
                    <a:gd name="connsiteX4" fmla="*/ 7108617 w 7726680"/>
                    <a:gd name="connsiteY4" fmla="*/ 3708305 h 3708305"/>
                    <a:gd name="connsiteX5" fmla="*/ 0 w 7726680"/>
                    <a:gd name="connsiteY5" fmla="*/ 3708305 h 3708305"/>
                    <a:gd name="connsiteX6" fmla="*/ 0 w 7726680"/>
                    <a:gd name="connsiteY6" fmla="*/ 3708305 h 3708305"/>
                    <a:gd name="connsiteX7" fmla="*/ 0 w 7726680"/>
                    <a:gd name="connsiteY7" fmla="*/ 618063 h 3708305"/>
                    <a:gd name="connsiteX8" fmla="*/ 974679 w 7726680"/>
                    <a:gd name="connsiteY8" fmla="*/ 100584 h 3708305"/>
                    <a:gd name="connsiteX0" fmla="*/ 974679 w 8183880"/>
                    <a:gd name="connsiteY0" fmla="*/ 100584 h 3708305"/>
                    <a:gd name="connsiteX1" fmla="*/ 7726680 w 8183880"/>
                    <a:gd name="connsiteY1" fmla="*/ 0 h 3708305"/>
                    <a:gd name="connsiteX2" fmla="*/ 7726680 w 8183880"/>
                    <a:gd name="connsiteY2" fmla="*/ 0 h 3708305"/>
                    <a:gd name="connsiteX3" fmla="*/ 8183880 w 8183880"/>
                    <a:gd name="connsiteY3" fmla="*/ 3172538 h 3708305"/>
                    <a:gd name="connsiteX4" fmla="*/ 7108617 w 8183880"/>
                    <a:gd name="connsiteY4" fmla="*/ 3708305 h 3708305"/>
                    <a:gd name="connsiteX5" fmla="*/ 0 w 8183880"/>
                    <a:gd name="connsiteY5" fmla="*/ 3708305 h 3708305"/>
                    <a:gd name="connsiteX6" fmla="*/ 0 w 8183880"/>
                    <a:gd name="connsiteY6" fmla="*/ 3708305 h 3708305"/>
                    <a:gd name="connsiteX7" fmla="*/ 0 w 8183880"/>
                    <a:gd name="connsiteY7" fmla="*/ 618063 h 3708305"/>
                    <a:gd name="connsiteX8" fmla="*/ 974679 w 8183880"/>
                    <a:gd name="connsiteY8" fmla="*/ 100584 h 3708305"/>
                    <a:gd name="connsiteX0" fmla="*/ 974679 w 8183880"/>
                    <a:gd name="connsiteY0" fmla="*/ 100584 h 3708305"/>
                    <a:gd name="connsiteX1" fmla="*/ 7726680 w 8183880"/>
                    <a:gd name="connsiteY1" fmla="*/ 0 h 3708305"/>
                    <a:gd name="connsiteX2" fmla="*/ 7726680 w 8183880"/>
                    <a:gd name="connsiteY2" fmla="*/ 0 h 3708305"/>
                    <a:gd name="connsiteX3" fmla="*/ 8183880 w 8183880"/>
                    <a:gd name="connsiteY3" fmla="*/ 3172538 h 3708305"/>
                    <a:gd name="connsiteX4" fmla="*/ 7017177 w 8183880"/>
                    <a:gd name="connsiteY4" fmla="*/ 3487360 h 3708305"/>
                    <a:gd name="connsiteX5" fmla="*/ 0 w 8183880"/>
                    <a:gd name="connsiteY5" fmla="*/ 3708305 h 3708305"/>
                    <a:gd name="connsiteX6" fmla="*/ 0 w 8183880"/>
                    <a:gd name="connsiteY6" fmla="*/ 3708305 h 3708305"/>
                    <a:gd name="connsiteX7" fmla="*/ 0 w 8183880"/>
                    <a:gd name="connsiteY7" fmla="*/ 618063 h 3708305"/>
                    <a:gd name="connsiteX8" fmla="*/ 974679 w 8183880"/>
                    <a:gd name="connsiteY8" fmla="*/ 100584 h 3708305"/>
                    <a:gd name="connsiteX0" fmla="*/ 974679 w 8110728"/>
                    <a:gd name="connsiteY0" fmla="*/ 100584 h 3708305"/>
                    <a:gd name="connsiteX1" fmla="*/ 7726680 w 8110728"/>
                    <a:gd name="connsiteY1" fmla="*/ 0 h 3708305"/>
                    <a:gd name="connsiteX2" fmla="*/ 7726680 w 8110728"/>
                    <a:gd name="connsiteY2" fmla="*/ 0 h 3708305"/>
                    <a:gd name="connsiteX3" fmla="*/ 8110728 w 8110728"/>
                    <a:gd name="connsiteY3" fmla="*/ 2651108 h 3708305"/>
                    <a:gd name="connsiteX4" fmla="*/ 7017177 w 8110728"/>
                    <a:gd name="connsiteY4" fmla="*/ 3487360 h 3708305"/>
                    <a:gd name="connsiteX5" fmla="*/ 0 w 8110728"/>
                    <a:gd name="connsiteY5" fmla="*/ 3708305 h 3708305"/>
                    <a:gd name="connsiteX6" fmla="*/ 0 w 8110728"/>
                    <a:gd name="connsiteY6" fmla="*/ 3708305 h 3708305"/>
                    <a:gd name="connsiteX7" fmla="*/ 0 w 8110728"/>
                    <a:gd name="connsiteY7" fmla="*/ 618063 h 3708305"/>
                    <a:gd name="connsiteX8" fmla="*/ 974679 w 8110728"/>
                    <a:gd name="connsiteY8" fmla="*/ 100584 h 3708305"/>
                    <a:gd name="connsiteX0" fmla="*/ 974679 w 8028432"/>
                    <a:gd name="connsiteY0" fmla="*/ 100584 h 3708305"/>
                    <a:gd name="connsiteX1" fmla="*/ 7726680 w 8028432"/>
                    <a:gd name="connsiteY1" fmla="*/ 0 h 3708305"/>
                    <a:gd name="connsiteX2" fmla="*/ 7726680 w 8028432"/>
                    <a:gd name="connsiteY2" fmla="*/ 0 h 3708305"/>
                    <a:gd name="connsiteX3" fmla="*/ 8028432 w 8028432"/>
                    <a:gd name="connsiteY3" fmla="*/ 2942756 h 3708305"/>
                    <a:gd name="connsiteX4" fmla="*/ 7017177 w 8028432"/>
                    <a:gd name="connsiteY4" fmla="*/ 3487360 h 3708305"/>
                    <a:gd name="connsiteX5" fmla="*/ 0 w 8028432"/>
                    <a:gd name="connsiteY5" fmla="*/ 3708305 h 3708305"/>
                    <a:gd name="connsiteX6" fmla="*/ 0 w 8028432"/>
                    <a:gd name="connsiteY6" fmla="*/ 3708305 h 3708305"/>
                    <a:gd name="connsiteX7" fmla="*/ 0 w 8028432"/>
                    <a:gd name="connsiteY7" fmla="*/ 618063 h 3708305"/>
                    <a:gd name="connsiteX8" fmla="*/ 974679 w 8028432"/>
                    <a:gd name="connsiteY8" fmla="*/ 100584 h 370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8432" h="3708305">
                      <a:moveTo>
                        <a:pt x="974679" y="100584"/>
                      </a:moveTo>
                      <a:lnTo>
                        <a:pt x="7726680" y="0"/>
                      </a:lnTo>
                      <a:lnTo>
                        <a:pt x="7726680" y="0"/>
                      </a:lnTo>
                      <a:lnTo>
                        <a:pt x="8028432" y="2942756"/>
                      </a:lnTo>
                      <a:cubicBezTo>
                        <a:pt x="8028432" y="3284103"/>
                        <a:pt x="7358524" y="3487360"/>
                        <a:pt x="7017177" y="3487360"/>
                      </a:cubicBezTo>
                      <a:lnTo>
                        <a:pt x="0" y="3708305"/>
                      </a:lnTo>
                      <a:lnTo>
                        <a:pt x="0" y="3708305"/>
                      </a:lnTo>
                      <a:lnTo>
                        <a:pt x="0" y="618063"/>
                      </a:lnTo>
                      <a:cubicBezTo>
                        <a:pt x="0" y="276716"/>
                        <a:pt x="633332" y="100584"/>
                        <a:pt x="974679" y="10058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Rectangle: Diagonal Corners Rounded 5">
                  <a:extLst>
                    <a:ext uri="{FF2B5EF4-FFF2-40B4-BE49-F238E27FC236}">
                      <a16:creationId xmlns:a16="http://schemas.microsoft.com/office/drawing/2014/main" id="{C2125618-7F73-621C-75B7-8F9572D106D5}"/>
                    </a:ext>
                  </a:extLst>
                </p:cNvPr>
                <p:cNvSpPr/>
                <p:nvPr/>
              </p:nvSpPr>
              <p:spPr>
                <a:xfrm rot="316516">
                  <a:off x="2305778" y="2475624"/>
                  <a:ext cx="8028432" cy="3480457"/>
                </a:xfrm>
                <a:custGeom>
                  <a:avLst/>
                  <a:gdLst>
                    <a:gd name="connsiteX0" fmla="*/ 618063 w 7726680"/>
                    <a:gd name="connsiteY0" fmla="*/ 0 h 3708305"/>
                    <a:gd name="connsiteX1" fmla="*/ 7726680 w 7726680"/>
                    <a:gd name="connsiteY1" fmla="*/ 0 h 3708305"/>
                    <a:gd name="connsiteX2" fmla="*/ 7726680 w 7726680"/>
                    <a:gd name="connsiteY2" fmla="*/ 0 h 3708305"/>
                    <a:gd name="connsiteX3" fmla="*/ 7726680 w 7726680"/>
                    <a:gd name="connsiteY3" fmla="*/ 3090242 h 3708305"/>
                    <a:gd name="connsiteX4" fmla="*/ 7108617 w 7726680"/>
                    <a:gd name="connsiteY4" fmla="*/ 3708305 h 3708305"/>
                    <a:gd name="connsiteX5" fmla="*/ 0 w 7726680"/>
                    <a:gd name="connsiteY5" fmla="*/ 3708305 h 3708305"/>
                    <a:gd name="connsiteX6" fmla="*/ 0 w 7726680"/>
                    <a:gd name="connsiteY6" fmla="*/ 3708305 h 3708305"/>
                    <a:gd name="connsiteX7" fmla="*/ 0 w 7726680"/>
                    <a:gd name="connsiteY7" fmla="*/ 618063 h 3708305"/>
                    <a:gd name="connsiteX8" fmla="*/ 618063 w 7726680"/>
                    <a:gd name="connsiteY8" fmla="*/ 0 h 3708305"/>
                    <a:gd name="connsiteX0" fmla="*/ 974679 w 7726680"/>
                    <a:gd name="connsiteY0" fmla="*/ 100584 h 3708305"/>
                    <a:gd name="connsiteX1" fmla="*/ 7726680 w 7726680"/>
                    <a:gd name="connsiteY1" fmla="*/ 0 h 3708305"/>
                    <a:gd name="connsiteX2" fmla="*/ 7726680 w 7726680"/>
                    <a:gd name="connsiteY2" fmla="*/ 0 h 3708305"/>
                    <a:gd name="connsiteX3" fmla="*/ 7726680 w 7726680"/>
                    <a:gd name="connsiteY3" fmla="*/ 3090242 h 3708305"/>
                    <a:gd name="connsiteX4" fmla="*/ 7108617 w 7726680"/>
                    <a:gd name="connsiteY4" fmla="*/ 3708305 h 3708305"/>
                    <a:gd name="connsiteX5" fmla="*/ 0 w 7726680"/>
                    <a:gd name="connsiteY5" fmla="*/ 3708305 h 3708305"/>
                    <a:gd name="connsiteX6" fmla="*/ 0 w 7726680"/>
                    <a:gd name="connsiteY6" fmla="*/ 3708305 h 3708305"/>
                    <a:gd name="connsiteX7" fmla="*/ 0 w 7726680"/>
                    <a:gd name="connsiteY7" fmla="*/ 618063 h 3708305"/>
                    <a:gd name="connsiteX8" fmla="*/ 974679 w 7726680"/>
                    <a:gd name="connsiteY8" fmla="*/ 100584 h 3708305"/>
                    <a:gd name="connsiteX0" fmla="*/ 974679 w 8183880"/>
                    <a:gd name="connsiteY0" fmla="*/ 100584 h 3708305"/>
                    <a:gd name="connsiteX1" fmla="*/ 7726680 w 8183880"/>
                    <a:gd name="connsiteY1" fmla="*/ 0 h 3708305"/>
                    <a:gd name="connsiteX2" fmla="*/ 7726680 w 8183880"/>
                    <a:gd name="connsiteY2" fmla="*/ 0 h 3708305"/>
                    <a:gd name="connsiteX3" fmla="*/ 8183880 w 8183880"/>
                    <a:gd name="connsiteY3" fmla="*/ 3172538 h 3708305"/>
                    <a:gd name="connsiteX4" fmla="*/ 7108617 w 8183880"/>
                    <a:gd name="connsiteY4" fmla="*/ 3708305 h 3708305"/>
                    <a:gd name="connsiteX5" fmla="*/ 0 w 8183880"/>
                    <a:gd name="connsiteY5" fmla="*/ 3708305 h 3708305"/>
                    <a:gd name="connsiteX6" fmla="*/ 0 w 8183880"/>
                    <a:gd name="connsiteY6" fmla="*/ 3708305 h 3708305"/>
                    <a:gd name="connsiteX7" fmla="*/ 0 w 8183880"/>
                    <a:gd name="connsiteY7" fmla="*/ 618063 h 3708305"/>
                    <a:gd name="connsiteX8" fmla="*/ 974679 w 8183880"/>
                    <a:gd name="connsiteY8" fmla="*/ 100584 h 3708305"/>
                    <a:gd name="connsiteX0" fmla="*/ 974679 w 8183880"/>
                    <a:gd name="connsiteY0" fmla="*/ 100584 h 3708305"/>
                    <a:gd name="connsiteX1" fmla="*/ 7726680 w 8183880"/>
                    <a:gd name="connsiteY1" fmla="*/ 0 h 3708305"/>
                    <a:gd name="connsiteX2" fmla="*/ 7726680 w 8183880"/>
                    <a:gd name="connsiteY2" fmla="*/ 0 h 3708305"/>
                    <a:gd name="connsiteX3" fmla="*/ 8183880 w 8183880"/>
                    <a:gd name="connsiteY3" fmla="*/ 3172538 h 3708305"/>
                    <a:gd name="connsiteX4" fmla="*/ 7017177 w 8183880"/>
                    <a:gd name="connsiteY4" fmla="*/ 3487360 h 3708305"/>
                    <a:gd name="connsiteX5" fmla="*/ 0 w 8183880"/>
                    <a:gd name="connsiteY5" fmla="*/ 3708305 h 3708305"/>
                    <a:gd name="connsiteX6" fmla="*/ 0 w 8183880"/>
                    <a:gd name="connsiteY6" fmla="*/ 3708305 h 3708305"/>
                    <a:gd name="connsiteX7" fmla="*/ 0 w 8183880"/>
                    <a:gd name="connsiteY7" fmla="*/ 618063 h 3708305"/>
                    <a:gd name="connsiteX8" fmla="*/ 974679 w 8183880"/>
                    <a:gd name="connsiteY8" fmla="*/ 100584 h 3708305"/>
                    <a:gd name="connsiteX0" fmla="*/ 974679 w 8110728"/>
                    <a:gd name="connsiteY0" fmla="*/ 100584 h 3708305"/>
                    <a:gd name="connsiteX1" fmla="*/ 7726680 w 8110728"/>
                    <a:gd name="connsiteY1" fmla="*/ 0 h 3708305"/>
                    <a:gd name="connsiteX2" fmla="*/ 7726680 w 8110728"/>
                    <a:gd name="connsiteY2" fmla="*/ 0 h 3708305"/>
                    <a:gd name="connsiteX3" fmla="*/ 8110728 w 8110728"/>
                    <a:gd name="connsiteY3" fmla="*/ 2651108 h 3708305"/>
                    <a:gd name="connsiteX4" fmla="*/ 7017177 w 8110728"/>
                    <a:gd name="connsiteY4" fmla="*/ 3487360 h 3708305"/>
                    <a:gd name="connsiteX5" fmla="*/ 0 w 8110728"/>
                    <a:gd name="connsiteY5" fmla="*/ 3708305 h 3708305"/>
                    <a:gd name="connsiteX6" fmla="*/ 0 w 8110728"/>
                    <a:gd name="connsiteY6" fmla="*/ 3708305 h 3708305"/>
                    <a:gd name="connsiteX7" fmla="*/ 0 w 8110728"/>
                    <a:gd name="connsiteY7" fmla="*/ 618063 h 3708305"/>
                    <a:gd name="connsiteX8" fmla="*/ 974679 w 8110728"/>
                    <a:gd name="connsiteY8" fmla="*/ 100584 h 3708305"/>
                    <a:gd name="connsiteX0" fmla="*/ 974679 w 8028432"/>
                    <a:gd name="connsiteY0" fmla="*/ 100584 h 3708305"/>
                    <a:gd name="connsiteX1" fmla="*/ 7726680 w 8028432"/>
                    <a:gd name="connsiteY1" fmla="*/ 0 h 3708305"/>
                    <a:gd name="connsiteX2" fmla="*/ 7726680 w 8028432"/>
                    <a:gd name="connsiteY2" fmla="*/ 0 h 3708305"/>
                    <a:gd name="connsiteX3" fmla="*/ 8028432 w 8028432"/>
                    <a:gd name="connsiteY3" fmla="*/ 2942756 h 3708305"/>
                    <a:gd name="connsiteX4" fmla="*/ 7017177 w 8028432"/>
                    <a:gd name="connsiteY4" fmla="*/ 3487360 h 3708305"/>
                    <a:gd name="connsiteX5" fmla="*/ 0 w 8028432"/>
                    <a:gd name="connsiteY5" fmla="*/ 3708305 h 3708305"/>
                    <a:gd name="connsiteX6" fmla="*/ 0 w 8028432"/>
                    <a:gd name="connsiteY6" fmla="*/ 3708305 h 3708305"/>
                    <a:gd name="connsiteX7" fmla="*/ 0 w 8028432"/>
                    <a:gd name="connsiteY7" fmla="*/ 618063 h 3708305"/>
                    <a:gd name="connsiteX8" fmla="*/ 974679 w 8028432"/>
                    <a:gd name="connsiteY8" fmla="*/ 100584 h 370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8432" h="3708305">
                      <a:moveTo>
                        <a:pt x="974679" y="100584"/>
                      </a:moveTo>
                      <a:lnTo>
                        <a:pt x="7726680" y="0"/>
                      </a:lnTo>
                      <a:lnTo>
                        <a:pt x="7726680" y="0"/>
                      </a:lnTo>
                      <a:lnTo>
                        <a:pt x="8028432" y="2942756"/>
                      </a:lnTo>
                      <a:cubicBezTo>
                        <a:pt x="8028432" y="3284103"/>
                        <a:pt x="7358524" y="3487360"/>
                        <a:pt x="7017177" y="3487360"/>
                      </a:cubicBezTo>
                      <a:lnTo>
                        <a:pt x="0" y="3708305"/>
                      </a:lnTo>
                      <a:lnTo>
                        <a:pt x="0" y="3708305"/>
                      </a:lnTo>
                      <a:lnTo>
                        <a:pt x="0" y="618063"/>
                      </a:lnTo>
                      <a:cubicBezTo>
                        <a:pt x="0" y="276716"/>
                        <a:pt x="633332" y="100584"/>
                        <a:pt x="974679" y="100584"/>
                      </a:cubicBezTo>
                      <a:close/>
                    </a:path>
                  </a:pathLst>
                </a:custGeom>
                <a:solidFill>
                  <a:srgbClr val="FFFFCC"/>
                </a:solidFill>
                <a:ln w="38100">
                  <a:solidFill>
                    <a:srgbClr val="E36239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CF715-79CF-E7C4-E9E5-07C9587FF849}"/>
                  </a:ext>
                </a:extLst>
              </p:cNvPr>
              <p:cNvSpPr txBox="1"/>
              <p:nvPr/>
            </p:nvSpPr>
            <p:spPr>
              <a:xfrm>
                <a:off x="2255366" y="3403072"/>
                <a:ext cx="7657773" cy="1176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3. Tìm thêm từ ngữ chỉ sự vật, hoạt động có tiếng bắt đầu bằng c hoặc k.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70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03A829CA-011F-23D8-4BD9-E2308EFC3049}"/>
              </a:ext>
            </a:extLst>
          </p:cNvPr>
          <p:cNvSpPr txBox="1"/>
          <p:nvPr/>
        </p:nvSpPr>
        <p:spPr>
          <a:xfrm>
            <a:off x="1264015" y="1744689"/>
            <a:ext cx="2805294" cy="909800"/>
          </a:xfrm>
          <a:prstGeom prst="rect">
            <a:avLst/>
          </a:prstGeom>
          <a:noFill/>
          <a:ln>
            <a:noFill/>
          </a:ln>
          <a:effectLst>
            <a:outerShdw blurRad="50800" dist="50800" dir="12000000" sx="1000" sy="1000" algn="ctr" rotWithShape="0">
              <a:sysClr val="window" lastClr="FFFFFF">
                <a:alpha val="43000"/>
              </a:sysClr>
            </a:outerShdw>
          </a:effectLst>
        </p:spPr>
        <p:txBody>
          <a:bodyPr wrap="square" rtlCol="0">
            <a:prstTxWarp prst="textCanUp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63500" dir="11040000" sx="99000" sy="99000" algn="tl">
                  <a:srgbClr val="FFFF00">
                    <a:alpha val="42000"/>
                  </a:srgbClr>
                </a:outerShdw>
              </a:effectLst>
              <a:uLnTx/>
              <a:uFillTx/>
              <a:latin typeface="UVN Binh Duong" pitchFamily="2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4E590FF9-8ED0-DEFA-1454-F5B747765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73627"/>
              </p:ext>
            </p:extLst>
          </p:nvPr>
        </p:nvGraphicFramePr>
        <p:xfrm>
          <a:off x="511089" y="926412"/>
          <a:ext cx="10990353" cy="480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293">
                  <a:extLst>
                    <a:ext uri="{9D8B030D-6E8A-4147-A177-3AD203B41FA5}">
                      <a16:colId xmlns:a16="http://schemas.microsoft.com/office/drawing/2014/main" val="3465384346"/>
                    </a:ext>
                  </a:extLst>
                </a:gridCol>
                <a:gridCol w="4548851">
                  <a:extLst>
                    <a:ext uri="{9D8B030D-6E8A-4147-A177-3AD203B41FA5}">
                      <a16:colId xmlns:a16="http://schemas.microsoft.com/office/drawing/2014/main" val="442688974"/>
                    </a:ext>
                  </a:extLst>
                </a:gridCol>
                <a:gridCol w="4654209">
                  <a:extLst>
                    <a:ext uri="{9D8B030D-6E8A-4147-A177-3AD203B41FA5}">
                      <a16:colId xmlns:a16="http://schemas.microsoft.com/office/drawing/2014/main" val="872332693"/>
                    </a:ext>
                  </a:extLst>
                </a:gridCol>
              </a:tblGrid>
              <a:tr h="138239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4573"/>
                  </a:ext>
                </a:extLst>
              </a:tr>
              <a:tr h="168834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55133"/>
                  </a:ext>
                </a:extLst>
              </a:tr>
              <a:tr h="1729636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8246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E60AEB7D-6D9E-2D91-0CD5-2AD388218AD6}"/>
              </a:ext>
            </a:extLst>
          </p:cNvPr>
          <p:cNvSpPr txBox="1"/>
          <p:nvPr/>
        </p:nvSpPr>
        <p:spPr>
          <a:xfrm>
            <a:off x="2604470" y="1144134"/>
            <a:ext cx="3948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F0C3BE-C7D0-8E71-2242-2EC526E337C3}"/>
              </a:ext>
            </a:extLst>
          </p:cNvPr>
          <p:cNvSpPr txBox="1"/>
          <p:nvPr/>
        </p:nvSpPr>
        <p:spPr>
          <a:xfrm>
            <a:off x="6818100" y="1158003"/>
            <a:ext cx="494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D18F5-6E89-3A89-FA62-59F6941DB174}"/>
              </a:ext>
            </a:extLst>
          </p:cNvPr>
          <p:cNvSpPr txBox="1"/>
          <p:nvPr/>
        </p:nvSpPr>
        <p:spPr>
          <a:xfrm>
            <a:off x="911425" y="2639993"/>
            <a:ext cx="3948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466874-1E70-51AC-997E-0E82E2EB190A}"/>
              </a:ext>
            </a:extLst>
          </p:cNvPr>
          <p:cNvSpPr txBox="1"/>
          <p:nvPr/>
        </p:nvSpPr>
        <p:spPr>
          <a:xfrm>
            <a:off x="984773" y="4475633"/>
            <a:ext cx="3948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9A9987-6DCC-6B68-B6C6-DC24C932CFC9}"/>
              </a:ext>
            </a:extLst>
          </p:cNvPr>
          <p:cNvSpPr txBox="1"/>
          <p:nvPr/>
        </p:nvSpPr>
        <p:spPr>
          <a:xfrm>
            <a:off x="2786047" y="2485323"/>
            <a:ext cx="3948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cẩu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B3BB43-738B-768E-EC49-40A63EEDFF20}"/>
              </a:ext>
            </a:extLst>
          </p:cNvPr>
          <p:cNvSpPr txBox="1"/>
          <p:nvPr/>
        </p:nvSpPr>
        <p:spPr>
          <a:xfrm>
            <a:off x="7181255" y="2274466"/>
            <a:ext cx="422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cúi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B5F7E4-229D-6D0C-5599-E166D27FABF0}"/>
              </a:ext>
            </a:extLst>
          </p:cNvPr>
          <p:cNvSpPr txBox="1"/>
          <p:nvPr/>
        </p:nvSpPr>
        <p:spPr>
          <a:xfrm>
            <a:off x="2803945" y="3995678"/>
            <a:ext cx="4062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kèn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6CF5D7-19D9-D5B2-2154-DD3926382288}"/>
              </a:ext>
            </a:extLst>
          </p:cNvPr>
          <p:cNvSpPr txBox="1"/>
          <p:nvPr/>
        </p:nvSpPr>
        <p:spPr>
          <a:xfrm>
            <a:off x="7181255" y="4176933"/>
            <a:ext cx="4416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kiễng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600" kern="12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307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Arial-Rounded</vt:lpstr>
      <vt:lpstr>Gloria Hallelujah</vt:lpstr>
      <vt:lpstr>UVN Binh Duong</vt:lpstr>
      <vt:lpstr>字魂70号-灵悦黑体</vt:lpstr>
      <vt:lpstr>Arial</vt:lpstr>
      <vt:lpstr>Calibri</vt:lpstr>
      <vt:lpstr>Cambria</vt:lpstr>
      <vt:lpstr>Times New Roman</vt:lpstr>
      <vt:lpstr>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49</cp:revision>
  <dcterms:created xsi:type="dcterms:W3CDTF">2022-05-21T08:09:05Z</dcterms:created>
  <dcterms:modified xsi:type="dcterms:W3CDTF">2025-09-24T09:21:41Z</dcterms:modified>
</cp:coreProperties>
</file>