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3" r:id="rId2"/>
    <p:sldId id="257" r:id="rId3"/>
    <p:sldId id="598" r:id="rId4"/>
    <p:sldId id="599" r:id="rId5"/>
    <p:sldId id="277" r:id="rId6"/>
    <p:sldId id="600" r:id="rId7"/>
    <p:sldId id="260" r:id="rId8"/>
    <p:sldId id="60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round pink circle with white text and a black background&#10;&#10;AI-generated content may be incorrect.">
            <a:extLst>
              <a:ext uri="{FF2B5EF4-FFF2-40B4-BE49-F238E27FC236}">
                <a16:creationId xmlns:a16="http://schemas.microsoft.com/office/drawing/2014/main" id="{E567E789-7957-0F3C-E578-E420041B204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860330" y="144158"/>
            <a:ext cx="1624207" cy="1624207"/>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emf"/><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gif"/><Relationship Id="rId5" Type="http://schemas.openxmlformats.org/officeDocument/2006/relationships/image" Target="../media/image3.emf"/><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năm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p>
        </p:txBody>
      </p:sp>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4187881" y="1305597"/>
            <a:ext cx="4048095" cy="1213209"/>
          </a:xfrm>
          <a:prstGeom prst="rect">
            <a:avLst/>
          </a:prstGeom>
        </p:spPr>
      </p:pic>
      <p:pic>
        <p:nvPicPr>
          <p:cNvPr id="8" name="Picture 7">
            <a:extLst>
              <a:ext uri="{FF2B5EF4-FFF2-40B4-BE49-F238E27FC236}">
                <a16:creationId xmlns:a16="http://schemas.microsoft.com/office/drawing/2014/main" id="{3975ADF6-BB2F-01D6-BFFC-A5E56F837D47}"/>
              </a:ext>
            </a:extLst>
          </p:cNvPr>
          <p:cNvPicPr>
            <a:picLocks noChangeAspect="1"/>
          </p:cNvPicPr>
          <p:nvPr/>
        </p:nvPicPr>
        <p:blipFill>
          <a:blip r:embed="rId10"/>
          <a:stretch>
            <a:fillRect/>
          </a:stretch>
        </p:blipFill>
        <p:spPr>
          <a:xfrm>
            <a:off x="1745293" y="2423872"/>
            <a:ext cx="8297375" cy="1542422"/>
          </a:xfrm>
          <a:prstGeom prst="rect">
            <a:avLst/>
          </a:prstGeom>
        </p:spPr>
      </p:pic>
    </p:spTree>
    <p:extLst>
      <p:ext uri="{BB962C8B-B14F-4D97-AF65-F5344CB8AC3E}">
        <p14:creationId xmlns:p14="http://schemas.microsoft.com/office/powerpoint/2010/main" val="27718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pic>
        <p:nvPicPr>
          <p:cNvPr id="9" name="Picture 8" descr="A red and green text on a black background&#10;&#10;AI-generated content may be incorrect.">
            <a:extLst>
              <a:ext uri="{FF2B5EF4-FFF2-40B4-BE49-F238E27FC236}">
                <a16:creationId xmlns:a16="http://schemas.microsoft.com/office/drawing/2014/main" id="{93740B9C-7886-1E68-5477-23C6D087EB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3571" y="1807534"/>
            <a:ext cx="5339283" cy="3999005"/>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154984"/>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Cái đồng hồ</a:t>
            </a:r>
            <a:endPar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p>
            <a:pPr algn="just"/>
            <a:r>
              <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Cambria" panose="02040503050406030204" pitchFamily="18" charset="0"/>
                <a:ea typeface="Cambria" panose="02040503050406030204" pitchFamily="18"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6">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a. Tìm từ ngữ hoặc câu văn:</a:t>
            </a:r>
          </a:p>
          <a:p>
            <a:pPr lvl="0" algn="just">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 Tả các bộ phận của đồng hồ (vỏ đồng hồ, kim đồng hồ,..)</a:t>
            </a:r>
          </a:p>
          <a:p>
            <a:pPr lvl="0" algn="just">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 Tả âm thanh của đồng hồ (tiếng kim của đồng hồ, tiếng chuông của đồng hồ,…)</a:t>
            </a:r>
          </a:p>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b. Câu văn nào có hình ảnh so sánh?</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308473" y="309356"/>
            <a:ext cx="5557461" cy="1432428"/>
            <a:chOff x="7074366" y="2986043"/>
            <a:chExt cx="5239284" cy="1432428"/>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1048782"/>
              <a:chOff x="1004099" y="3369689"/>
              <a:chExt cx="4884938" cy="1048782"/>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Vỏ</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đồng</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hồ</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vỏ</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bằng</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nhựa</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màu</a:t>
            </a:r>
            <a:r>
              <a:rPr lang="en-US" sz="24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24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trắng</a:t>
            </a:r>
            <a:endPar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Tiếng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kim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của</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đồng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hồ</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ta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tách</a:t>
            </a:r>
            <a:endPar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Tiếng chuông của đồng hồ: reo lên vang nhà</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Cambria" panose="02040503050406030204" pitchFamily="18" charset="0"/>
                <a:ea typeface="Cambria" panose="02040503050406030204" pitchFamily="18" charset="0"/>
                <a:cs typeface="Arial" panose="020B0604020202020204" pitchFamily="34" charset="0"/>
              </a:rPr>
              <a:t>Tên</a:t>
            </a:r>
            <a:r>
              <a:rPr lang="en-US" sz="4400" dirty="0">
                <a:latin typeface="Cambria" panose="02040503050406030204" pitchFamily="18" charset="0"/>
                <a:ea typeface="Cambria" panose="02040503050406030204" pitchFamily="18" charset="0"/>
                <a:cs typeface="Arial" panose="020B0604020202020204" pitchFamily="34" charset="0"/>
              </a:rPr>
              <a:t> </a:t>
            </a:r>
            <a:r>
              <a:rPr lang="en-US" sz="4400" dirty="0" err="1">
                <a:latin typeface="Cambria" panose="02040503050406030204" pitchFamily="18" charset="0"/>
                <a:ea typeface="Cambria" panose="02040503050406030204" pitchFamily="18" charset="0"/>
                <a:cs typeface="Arial" panose="020B0604020202020204" pitchFamily="34" charset="0"/>
              </a:rPr>
              <a:t>đồ</a:t>
            </a:r>
            <a:r>
              <a:rPr lang="en-US" sz="4400" dirty="0">
                <a:latin typeface="Cambria" panose="02040503050406030204" pitchFamily="18" charset="0"/>
                <a:ea typeface="Cambria" panose="02040503050406030204" pitchFamily="18" charset="0"/>
                <a:cs typeface="Arial" panose="020B0604020202020204" pitchFamily="34" charset="0"/>
              </a:rPr>
              <a:t> </a:t>
            </a:r>
            <a:r>
              <a:rPr lang="en-US" sz="4400" dirty="0" err="1">
                <a:latin typeface="Cambria" panose="02040503050406030204" pitchFamily="18" charset="0"/>
                <a:ea typeface="Cambria" panose="02040503050406030204" pitchFamily="18" charset="0"/>
                <a:cs typeface="Arial" panose="020B0604020202020204" pitchFamily="34" charset="0"/>
              </a:rPr>
              <a:t>vật</a:t>
            </a:r>
            <a:endParaRPr lang="en-US" sz="4400" dirty="0">
              <a:latin typeface="Cambria" panose="02040503050406030204" pitchFamily="18" charset="0"/>
              <a:ea typeface="Cambria" panose="02040503050406030204" pitchFamily="18"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Đặc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điểm</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các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bộ</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phận</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Hình</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dạng</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màu</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sắc</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chất</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liệu</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b.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Công</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dụng</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đồ</a:t>
            </a:r>
            <a:r>
              <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vật</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c.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Suy</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nghĩ</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em</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về</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đồ</a:t>
            </a:r>
            <a:r>
              <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2060"/>
                </a:solidFill>
                <a:latin typeface="Cambria" panose="02040503050406030204" pitchFamily="18" charset="0"/>
                <a:ea typeface="Cambria" panose="02040503050406030204" pitchFamily="18" charset="0"/>
                <a:cs typeface="Arial" panose="020B0604020202020204" pitchFamily="34" charset="0"/>
              </a:rPr>
              <a:t>vật</a:t>
            </a:r>
            <a:endParaRPr lang="en-US" sz="28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241</Words>
  <Application>Microsoft Office PowerPoint</Application>
  <PresentationFormat>Widescreen</PresentationFormat>
  <Paragraphs>37</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Bubblegum Sans</vt:lpstr>
      <vt:lpstr>等线</vt:lpstr>
      <vt:lpstr>微软雅黑</vt:lpstr>
      <vt:lpstr>Odibee Sans</vt:lpstr>
      <vt:lpstr>宋体</vt:lpstr>
      <vt:lpstr>汉仪跳跳体简</vt:lpstr>
      <vt:lpstr>Arial</vt:lpstr>
      <vt:lpstr>Calibri</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34</cp:revision>
  <dcterms:created xsi:type="dcterms:W3CDTF">2022-09-02T08:08:46Z</dcterms:created>
  <dcterms:modified xsi:type="dcterms:W3CDTF">2025-12-03T02:16:07Z</dcterms:modified>
</cp:coreProperties>
</file>