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  <p:sldMasterId id="2147483731" r:id="rId4"/>
  </p:sldMasterIdLst>
  <p:notesMasterIdLst>
    <p:notesMasterId r:id="rId17"/>
  </p:notesMasterIdLst>
  <p:sldIdLst>
    <p:sldId id="260" r:id="rId5"/>
    <p:sldId id="421" r:id="rId6"/>
    <p:sldId id="2636" r:id="rId7"/>
    <p:sldId id="316" r:id="rId8"/>
    <p:sldId id="308" r:id="rId9"/>
    <p:sldId id="330" r:id="rId10"/>
    <p:sldId id="288" r:id="rId11"/>
    <p:sldId id="334" r:id="rId12"/>
    <p:sldId id="335" r:id="rId13"/>
    <p:sldId id="336" r:id="rId14"/>
    <p:sldId id="340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2F8D-DD31-4AB2-9D12-C8179C236B2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50C9-B2E8-4D59-89A9-9CC72651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10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32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892F869C-88E1-6065-47A7-E051EA6C8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36919D4F-01C0-B8B8-37F1-7613FCEAC8CF}"/>
              </a:ext>
            </a:extLst>
          </p:cNvPr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8">
            <a:extLst>
              <a:ext uri="{FF2B5EF4-FFF2-40B4-BE49-F238E27FC236}">
                <a16:creationId xmlns:a16="http://schemas.microsoft.com/office/drawing/2014/main" id="{06D960BD-91EE-C369-E879-F166452E9CA6}"/>
              </a:ext>
            </a:extLst>
          </p:cNvPr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051821F-A2EE-54F2-F71C-7D9DA4F63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02116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58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30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90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7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75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51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56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10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5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041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52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5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8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3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80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4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1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81A2BC27-9964-90BD-0468-943C48738A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A6E24B28-52B7-71B8-910F-C3EC32AB5BDF}"/>
              </a:ext>
            </a:extLst>
          </p:cNvPr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8">
            <a:extLst>
              <a:ext uri="{FF2B5EF4-FFF2-40B4-BE49-F238E27FC236}">
                <a16:creationId xmlns:a16="http://schemas.microsoft.com/office/drawing/2014/main" id="{A427173E-D469-5A98-3B96-E1FD130FD1E5}"/>
              </a:ext>
            </a:extLst>
          </p:cNvPr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EA6E17-18F4-27F6-50A4-EE21E5020A7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02116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D7C2C3-8A7E-E5DF-060F-0E5E5DCCDD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1" y="154668"/>
            <a:ext cx="1558519" cy="1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BA531C-EB73-CB02-A194-5485B6B25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02116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F3F4F-F742-40B0-4203-2B6461F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" y="-36254"/>
            <a:ext cx="12188238" cy="68558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C02D56-7C0F-AD63-EB99-D594E8AC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2562" y="3775723"/>
            <a:ext cx="2884196" cy="3043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28400" y="609760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sp>
        <p:nvSpPr>
          <p:cNvPr id="38" name="矩形 36">
            <a:extLst>
              <a:ext uri="{FF2B5EF4-FFF2-40B4-BE49-F238E27FC236}">
                <a16:creationId xmlns:a16="http://schemas.microsoft.com/office/drawing/2014/main" id="{511A7498-81E3-4BCE-B105-4034C6DA4F7D}"/>
              </a:ext>
            </a:extLst>
          </p:cNvPr>
          <p:cNvSpPr/>
          <p:nvPr/>
        </p:nvSpPr>
        <p:spPr>
          <a:xfrm>
            <a:off x="2619426" y="786409"/>
            <a:ext cx="6350168" cy="1489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8804">
              <a:lnSpc>
                <a:spcPct val="120000"/>
              </a:lnSpc>
              <a:defRPr/>
            </a:pPr>
            <a:r>
              <a:rPr lang="en-US" altLang="zh-CN" sz="40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NGHE – VIẾT:</a:t>
            </a:r>
          </a:p>
          <a:p>
            <a:pPr algn="ctr" defTabSz="1218804">
              <a:lnSpc>
                <a:spcPct val="120000"/>
              </a:lnSpc>
              <a:defRPr/>
            </a:pPr>
            <a:r>
              <a:rPr lang="en-US" altLang="zh-CN" sz="40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Tôi</a:t>
            </a:r>
            <a:r>
              <a:rPr lang="en-US" altLang="zh-CN" sz="40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yêu</a:t>
            </a:r>
            <a:r>
              <a:rPr lang="en-US" altLang="zh-CN" sz="40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em</a:t>
            </a:r>
            <a:r>
              <a:rPr lang="en-US" altLang="zh-CN" sz="40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字魂59号-创粗黑" panose="00000500000000000000" pitchFamily="2" charset="-122"/>
              </a:rPr>
              <a:t>tôi</a:t>
            </a:r>
            <a:endParaRPr lang="zh-CN" altLang="en-US" sz="4000" b="1" dirty="0">
              <a:solidFill>
                <a:srgbClr val="9C1D4C"/>
              </a:solid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4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2">
            <a:extLst>
              <a:ext uri="{FF2B5EF4-FFF2-40B4-BE49-F238E27FC236}">
                <a16:creationId xmlns:a16="http://schemas.microsoft.com/office/drawing/2014/main" id="{327049F9-D426-4802-B7B1-1D070A5B9EAD}"/>
              </a:ext>
            </a:extLst>
          </p:cNvPr>
          <p:cNvGrpSpPr/>
          <p:nvPr/>
        </p:nvGrpSpPr>
        <p:grpSpPr>
          <a:xfrm>
            <a:off x="754911" y="267081"/>
            <a:ext cx="11000232" cy="831050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2AA3A82C-94C9-4482-A2FF-13871B49C4E9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A7D5608B-2381-44B5-8E76-B9F473B79504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C584117-E6A6-4E5E-B227-ED202AB95D14}"/>
              </a:ext>
            </a:extLst>
          </p:cNvPr>
          <p:cNvSpPr txBox="1"/>
          <p:nvPr/>
        </p:nvSpPr>
        <p:spPr>
          <a:xfrm>
            <a:off x="786809" y="371123"/>
            <a:ext cx="10873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b="1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79550-10C2-4711-AA15-BDE9A7CE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7" y="3672084"/>
            <a:ext cx="5886830" cy="2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48CFC-379F-4155-9715-83F9CB7FD7DD}"/>
              </a:ext>
            </a:extLst>
          </p:cNvPr>
          <p:cNvSpPr txBox="1"/>
          <p:nvPr/>
        </p:nvSpPr>
        <p:spPr>
          <a:xfrm>
            <a:off x="5596128" y="1426464"/>
            <a:ext cx="610819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70C0"/>
                </a:solidFill>
                <a:effectLst/>
              </a:rPr>
              <a:t>a. Chứa tiếng bắt đầu bằng r, d hoặc gi</a:t>
            </a:r>
          </a:p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70C0"/>
                </a:solidFill>
                <a:effectLst/>
              </a:rPr>
              <a:t>M: hàng rào</a:t>
            </a:r>
          </a:p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70C0"/>
                </a:solidFill>
                <a:effectLst/>
              </a:rPr>
              <a:t>b. Chứa tiếng có ươn hoặc ương</a:t>
            </a:r>
          </a:p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70C0"/>
                </a:solidFill>
                <a:effectLst/>
              </a:rPr>
              <a:t>M: mướp hương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5C5808-BEE2-4109-9E4F-FC36D71B66AE}"/>
              </a:ext>
            </a:extLst>
          </p:cNvPr>
          <p:cNvCxnSpPr/>
          <p:nvPr/>
        </p:nvCxnSpPr>
        <p:spPr>
          <a:xfrm>
            <a:off x="6080760" y="1929384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C966585-02B3-43CD-B04C-DD08F0B00229}"/>
              </a:ext>
            </a:extLst>
          </p:cNvPr>
          <p:cNvSpPr/>
          <p:nvPr/>
        </p:nvSpPr>
        <p:spPr>
          <a:xfrm>
            <a:off x="6117336" y="3675888"/>
            <a:ext cx="2057400" cy="1472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62A47-5C62-41CE-B500-67A46CC519AC}"/>
              </a:ext>
            </a:extLst>
          </p:cNvPr>
          <p:cNvSpPr txBox="1"/>
          <p:nvPr/>
        </p:nvSpPr>
        <p:spPr>
          <a:xfrm>
            <a:off x="2016145" y="129291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dừa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EA79C6-920D-43B7-A6E3-B0FCBCDB2009}"/>
              </a:ext>
            </a:extLst>
          </p:cNvPr>
          <p:cNvSpPr/>
          <p:nvPr/>
        </p:nvSpPr>
        <p:spPr>
          <a:xfrm>
            <a:off x="6080760" y="5056632"/>
            <a:ext cx="2057400" cy="877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AC8A24-D1B2-4A07-9FDB-39F56626A767}"/>
              </a:ext>
            </a:extLst>
          </p:cNvPr>
          <p:cNvSpPr txBox="1"/>
          <p:nvPr/>
        </p:nvSpPr>
        <p:spPr>
          <a:xfrm>
            <a:off x="781705" y="178669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BDE76E-59F8-43C2-BA9F-24F0EBCA1BB6}"/>
              </a:ext>
            </a:extLst>
          </p:cNvPr>
          <p:cNvSpPr/>
          <p:nvPr/>
        </p:nvSpPr>
        <p:spPr>
          <a:xfrm>
            <a:off x="10122408" y="5504688"/>
            <a:ext cx="1865376" cy="768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86B66-361F-47C2-AE78-C4A9BAA4C089}"/>
              </a:ext>
            </a:extLst>
          </p:cNvPr>
          <p:cNvSpPr txBox="1"/>
          <p:nvPr/>
        </p:nvSpPr>
        <p:spPr>
          <a:xfrm>
            <a:off x="2400193" y="1777551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dương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611209-4F4A-4826-A28D-FC9C3CC04FB6}"/>
              </a:ext>
            </a:extLst>
          </p:cNvPr>
          <p:cNvSpPr/>
          <p:nvPr/>
        </p:nvSpPr>
        <p:spPr>
          <a:xfrm>
            <a:off x="9582912" y="3547872"/>
            <a:ext cx="2313432" cy="1362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73C33-6489-4906-9EA6-63D8A70D95DD}"/>
              </a:ext>
            </a:extLst>
          </p:cNvPr>
          <p:cNvSpPr txBox="1"/>
          <p:nvPr/>
        </p:nvSpPr>
        <p:spPr>
          <a:xfrm>
            <a:off x="790849" y="2426775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mướp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E5CB0C-A9D0-42BC-91BD-B8F7ECD8D4FF}"/>
              </a:ext>
            </a:extLst>
          </p:cNvPr>
          <p:cNvSpPr/>
          <p:nvPr/>
        </p:nvSpPr>
        <p:spPr>
          <a:xfrm>
            <a:off x="7644384" y="5824728"/>
            <a:ext cx="2313432" cy="69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5D4BCA-C294-4E80-978D-3917A85A4875}"/>
              </a:ext>
            </a:extLst>
          </p:cNvPr>
          <p:cNvSpPr txBox="1"/>
          <p:nvPr/>
        </p:nvSpPr>
        <p:spPr>
          <a:xfrm>
            <a:off x="2866537" y="2417631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tây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3EDB5F-94CE-486F-B0DC-BBA1C772C058}"/>
              </a:ext>
            </a:extLst>
          </p:cNvPr>
          <p:cNvSpPr/>
          <p:nvPr/>
        </p:nvSpPr>
        <p:spPr>
          <a:xfrm>
            <a:off x="9262872" y="4864608"/>
            <a:ext cx="1051560" cy="64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1A2E2B-1DE1-4D15-BA51-D1BB57B1F38B}"/>
              </a:ext>
            </a:extLst>
          </p:cNvPr>
          <p:cNvSpPr txBox="1"/>
          <p:nvPr/>
        </p:nvSpPr>
        <p:spPr>
          <a:xfrm>
            <a:off x="763417" y="3103431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dứa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9D3C40-A096-48FC-BE6D-4C0EE000BCCE}"/>
              </a:ext>
            </a:extLst>
          </p:cNvPr>
          <p:cNvSpPr/>
          <p:nvPr/>
        </p:nvSpPr>
        <p:spPr>
          <a:xfrm>
            <a:off x="10780776" y="4892040"/>
            <a:ext cx="1051560" cy="64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8F714-8474-4155-A168-C216E28170FD}"/>
              </a:ext>
            </a:extLst>
          </p:cNvPr>
          <p:cNvSpPr txBox="1"/>
          <p:nvPr/>
        </p:nvSpPr>
        <p:spPr>
          <a:xfrm>
            <a:off x="2290465" y="3075999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hấu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93BDCD-6049-4411-B795-9B21D62B7687}"/>
              </a:ext>
            </a:extLst>
          </p:cNvPr>
          <p:cNvSpPr/>
          <p:nvPr/>
        </p:nvSpPr>
        <p:spPr>
          <a:xfrm>
            <a:off x="6281928" y="5632704"/>
            <a:ext cx="1316736" cy="77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7B4B89-8911-4905-AD9C-DE2B353423F4}"/>
              </a:ext>
            </a:extLst>
          </p:cNvPr>
          <p:cNvSpPr txBox="1"/>
          <p:nvPr/>
        </p:nvSpPr>
        <p:spPr>
          <a:xfrm>
            <a:off x="3780937" y="3048567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rốt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54D3B3-118B-4D15-954E-2BF0524D0177}"/>
              </a:ext>
            </a:extLst>
          </p:cNvPr>
          <p:cNvSpPr/>
          <p:nvPr/>
        </p:nvSpPr>
        <p:spPr>
          <a:xfrm>
            <a:off x="6172200" y="4498848"/>
            <a:ext cx="3099816" cy="48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D05E1E-CE99-4C3A-BF2C-0F30D7FDA79C}"/>
              </a:ext>
            </a:extLst>
          </p:cNvPr>
          <p:cNvSpPr txBox="1"/>
          <p:nvPr/>
        </p:nvSpPr>
        <p:spPr>
          <a:xfrm>
            <a:off x="763417" y="3725223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rào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BE550C-A5E0-4603-9D98-E74C4D08827D}"/>
              </a:ext>
            </a:extLst>
          </p:cNvPr>
          <p:cNvCxnSpPr>
            <a:cxnSpLocks/>
          </p:cNvCxnSpPr>
          <p:nvPr/>
        </p:nvCxnSpPr>
        <p:spPr>
          <a:xfrm>
            <a:off x="6089904" y="3026664"/>
            <a:ext cx="4453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569EC8C-ED63-4A6D-9479-287C51D065EB}"/>
              </a:ext>
            </a:extLst>
          </p:cNvPr>
          <p:cNvSpPr/>
          <p:nvPr/>
        </p:nvSpPr>
        <p:spPr>
          <a:xfrm>
            <a:off x="8019288" y="4928616"/>
            <a:ext cx="923544" cy="48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AB413A-1CA9-40DF-B3D1-A080982C9FEB}"/>
              </a:ext>
            </a:extLst>
          </p:cNvPr>
          <p:cNvSpPr txBox="1"/>
          <p:nvPr/>
        </p:nvSpPr>
        <p:spPr>
          <a:xfrm>
            <a:off x="1412641" y="4475031"/>
            <a:ext cx="303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tưới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FE2C28-1658-40CC-A46F-BF7C737C073E}"/>
              </a:ext>
            </a:extLst>
          </p:cNvPr>
          <p:cNvSpPr/>
          <p:nvPr/>
        </p:nvSpPr>
        <p:spPr>
          <a:xfrm>
            <a:off x="10222992" y="5376672"/>
            <a:ext cx="1856232" cy="95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D1466D-FAF1-40E5-B3C4-C280C52A1A32}"/>
              </a:ext>
            </a:extLst>
          </p:cNvPr>
          <p:cNvSpPr txBox="1"/>
          <p:nvPr/>
        </p:nvSpPr>
        <p:spPr>
          <a:xfrm>
            <a:off x="1348633" y="5078535"/>
            <a:ext cx="303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5826B18-17FB-4448-A253-DD5AD79BAA3A}"/>
              </a:ext>
            </a:extLst>
          </p:cNvPr>
          <p:cNvSpPr/>
          <p:nvPr/>
        </p:nvSpPr>
        <p:spPr>
          <a:xfrm>
            <a:off x="5952744" y="3374136"/>
            <a:ext cx="5989320" cy="312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B51B5E-0746-4C86-B728-FAE5CDA844DF}"/>
              </a:ext>
            </a:extLst>
          </p:cNvPr>
          <p:cNvSpPr txBox="1"/>
          <p:nvPr/>
        </p:nvSpPr>
        <p:spPr>
          <a:xfrm>
            <a:off x="1074313" y="5709471"/>
            <a:ext cx="303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95A0A6-0CE7-4175-A735-8A69600DF9A6}"/>
              </a:ext>
            </a:extLst>
          </p:cNvPr>
          <p:cNvSpPr/>
          <p:nvPr/>
        </p:nvSpPr>
        <p:spPr>
          <a:xfrm>
            <a:off x="8449056" y="5577840"/>
            <a:ext cx="603504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2B89B2-3185-494D-B20D-CB13A6666EB2}"/>
              </a:ext>
            </a:extLst>
          </p:cNvPr>
          <p:cNvSpPr txBox="1"/>
          <p:nvPr/>
        </p:nvSpPr>
        <p:spPr>
          <a:xfrm>
            <a:off x="1705249" y="3716079"/>
            <a:ext cx="303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dép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3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9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5" grpId="0"/>
      <p:bldP spid="36" grpId="0" animBg="1"/>
      <p:bldP spid="36" grpId="1" animBg="1"/>
      <p:bldP spid="37" grpId="0"/>
      <p:bldP spid="40" grpId="0" animBg="1"/>
      <p:bldP spid="40" grpId="1" animBg="1"/>
      <p:bldP spid="41" grpId="0"/>
      <p:bldP spid="42" grpId="0" animBg="1"/>
      <p:bldP spid="42" grpId="1" animBg="1"/>
      <p:bldP spid="43" grpId="0"/>
      <p:bldP spid="44" grpId="0" animBg="1"/>
      <p:bldP spid="44" grpId="1" animBg="1"/>
      <p:bldP spid="45" grpId="0"/>
      <p:bldP spid="48" grpId="0" animBg="1"/>
      <p:bldP spid="48" grpId="1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1024129" y="165646"/>
            <a:ext cx="10186416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1289304" y="171018"/>
            <a:ext cx="9500616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732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thêm các từ ngữ có tiếng bắt đầu bằng r, d, gi (hoặc có vần ươn, ương)</a:t>
            </a:r>
            <a:endParaRPr lang="en-US" sz="3732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D1FDA-0121-406A-9EED-E7F21F574DD8}"/>
              </a:ext>
            </a:extLst>
          </p:cNvPr>
          <p:cNvGrpSpPr/>
          <p:nvPr/>
        </p:nvGrpSpPr>
        <p:grpSpPr>
          <a:xfrm>
            <a:off x="713232" y="2331721"/>
            <a:ext cx="4690872" cy="2701854"/>
            <a:chOff x="5291724" y="1404019"/>
            <a:chExt cx="6900276" cy="403189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866455-2A7C-4CBF-BFCD-AD0C043B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1686871"/>
              <a:ext cx="6539995" cy="3749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CF31FB-2460-4BA1-B45E-1CABEE7B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1724" y="1404019"/>
              <a:ext cx="6712278" cy="165215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87C50FF-339B-4CE5-AF8C-1A2E793907D0}"/>
              </a:ext>
            </a:extLst>
          </p:cNvPr>
          <p:cNvSpPr txBox="1"/>
          <p:nvPr/>
        </p:nvSpPr>
        <p:spPr>
          <a:xfrm>
            <a:off x="5148072" y="2699819"/>
            <a:ext cx="670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82F69-F06B-4526-89A1-7CBA07F47504}"/>
              </a:ext>
            </a:extLst>
          </p:cNvPr>
          <p:cNvSpPr txBox="1"/>
          <p:nvPr/>
        </p:nvSpPr>
        <p:spPr>
          <a:xfrm>
            <a:off x="5257800" y="3431339"/>
            <a:ext cx="611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65125" y="310572"/>
            <a:ext cx="9646425" cy="4423791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05C5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47472" y="3278221"/>
            <a:ext cx="13088298" cy="4972838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4" y="-7371"/>
            <a:ext cx="12193057" cy="2066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5BD12-7531-CA28-3156-272AF7246B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0067" y="6547428"/>
            <a:ext cx="1542422" cy="51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28611-38DD-37AC-CBF3-505EAA4DBF85}"/>
              </a:ext>
            </a:extLst>
          </p:cNvPr>
          <p:cNvSpPr txBox="1"/>
          <p:nvPr/>
        </p:nvSpPr>
        <p:spPr>
          <a:xfrm>
            <a:off x="2419969" y="592243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9B61253-1936-0B99-7ED8-0A5236DC5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02116"/>
            <a:ext cx="1569029" cy="15690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2A97B7-A0CC-6902-355C-9E0E2D93A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3300" y="2090744"/>
            <a:ext cx="8431499" cy="17070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E413CD-8877-1485-B201-7EC1FD1CA3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5600" y="1360945"/>
            <a:ext cx="265199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8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cưƟ ǟúc ǟí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Ǉċ đùa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ε.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wó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wgƟ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TǟΪg ωϊo ηư wưϐ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İng wó Ǉư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hŬg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ηư δưŴ hĝ.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lan,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 cài đầu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 Ό;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wó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Ǉrư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νΰ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Ŋ sau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CB881-39AD-46A8-A80D-04B6F7757E2F}"/>
              </a:ext>
            </a:extLst>
          </p:cNvPr>
          <p:cNvSpPr txBox="1"/>
          <p:nvPr/>
        </p:nvSpPr>
        <p:spPr>
          <a:xfrm>
            <a:off x="5650606" y="366211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Tċ đi đâu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EF7A1-142F-4475-B562-8A681333AA25}"/>
              </a:ext>
            </a:extLst>
          </p:cNvPr>
          <p:cNvSpPr txBox="1"/>
          <p:nvPr/>
        </p:nvSpPr>
        <p:spPr>
          <a:xfrm>
            <a:off x="5678038" y="422904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j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g, wó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CEF8D-05BD-4687-8853-2FFBE544F64D}"/>
              </a:ext>
            </a:extLst>
          </p:cNvPr>
          <p:cNvSpPr txBox="1"/>
          <p:nvPr/>
        </p:nvSpPr>
        <p:spPr>
          <a:xfrm>
            <a:off x="5705470" y="473196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wấp sau 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4A0DAF-4A45-454E-BF93-5DB09D77AAB4}"/>
              </a:ext>
            </a:extLst>
          </p:cNvPr>
          <p:cNvSpPr txBox="1"/>
          <p:nvPr/>
        </p:nvSpPr>
        <p:spPr>
          <a:xfrm>
            <a:off x="5751190" y="528975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ǟa į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6">
            <a:extLst>
              <a:ext uri="{FF2B5EF4-FFF2-40B4-BE49-F238E27FC236}">
                <a16:creationId xmlns:a16="http://schemas.microsoft.com/office/drawing/2014/main" id="{511A7498-81E3-4BCE-B105-4034C6DA4F7D}"/>
              </a:ext>
            </a:extLst>
          </p:cNvPr>
          <p:cNvSpPr/>
          <p:nvPr/>
        </p:nvSpPr>
        <p:spPr>
          <a:xfrm>
            <a:off x="2640682" y="983678"/>
            <a:ext cx="6350168" cy="897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8804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THẢO</a:t>
            </a:r>
            <a:r>
              <a:rPr lang="en-US" altLang="zh-CN" sz="48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LUẬN</a:t>
            </a:r>
            <a:r>
              <a:rPr lang="en-US" altLang="zh-CN" sz="4800" b="1" dirty="0">
                <a:solidFill>
                  <a:srgbClr val="9C1D4C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 NHÓM</a:t>
            </a:r>
            <a:endParaRPr lang="zh-CN" altLang="en-US" sz="4800" b="1" dirty="0">
              <a:solidFill>
                <a:srgbClr val="9C1D4C"/>
              </a:solidFill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029" sz="3732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029" sz="3732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332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rúc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rích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rúc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rích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C87F4-9771-4A0F-9FFA-37D7FCA51D9F}"/>
              </a:ext>
            </a:extLst>
          </p:cNvPr>
          <p:cNvSpPr txBox="1"/>
          <p:nvPr/>
        </p:nvSpPr>
        <p:spPr>
          <a:xfrm>
            <a:off x="790575" y="733425"/>
            <a:ext cx="44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khó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khướu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rúc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rích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khướu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3B712-A3FF-4BAE-AF96-BB866E42A212}"/>
              </a:ext>
            </a:extLst>
          </p:cNvPr>
          <p:cNvSpPr txBox="1"/>
          <p:nvPr/>
        </p:nvSpPr>
        <p:spPr>
          <a:xfrm>
            <a:off x="790575" y="733425"/>
            <a:ext cx="44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khó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D3664AAF-3D7A-45A0-AFB8-B9D44091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564030" y="-59353"/>
            <a:ext cx="2913325" cy="29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900539" y="617850"/>
            <a:ext cx="6882948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sz="4265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图片 22">
            <a:extLst>
              <a:ext uri="{FF2B5EF4-FFF2-40B4-BE49-F238E27FC236}">
                <a16:creationId xmlns:a16="http://schemas.microsoft.com/office/drawing/2014/main" id="{BF391B6F-C44C-4F63-ADE1-819692174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6" y="3445248"/>
            <a:ext cx="2372648" cy="3428378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1CC3177F-16F4-4EDB-A17F-DFE980FAB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40" y="5267153"/>
            <a:ext cx="5989161" cy="4235778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563B852B-0460-4DE8-A3A5-5B4669B1F3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/>
        </p:blipFill>
        <p:spPr>
          <a:xfrm>
            <a:off x="11625558" y="-181742"/>
            <a:ext cx="2286933" cy="16450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FA2E52-FEFB-40BC-8869-E64AED4491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194" y="96743"/>
            <a:ext cx="1483691" cy="14836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847661-7B15-4F97-B16A-FE8C3A406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279" y="1718059"/>
            <a:ext cx="6742138" cy="42598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97AE4D-5CBF-4538-BB21-B552090D2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1597" y="2208888"/>
            <a:ext cx="545456" cy="525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715B0BC-1CFE-434A-81EB-D98976C7FC3E}"/>
              </a:ext>
            </a:extLst>
          </p:cNvPr>
          <p:cNvSpPr/>
          <p:nvPr/>
        </p:nvSpPr>
        <p:spPr>
          <a:xfrm>
            <a:off x="4205713" y="2448598"/>
            <a:ext cx="185178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804"/>
            <a:r>
              <a:rPr lang="vi-VN" sz="2133" b="1" dirty="0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Tôi yêu em tôi</a:t>
            </a:r>
          </a:p>
        </p:txBody>
      </p:sp>
      <p:sp>
        <p:nvSpPr>
          <p:cNvPr id="36" name="Google Shape;5317;p41">
            <a:extLst>
              <a:ext uri="{FF2B5EF4-FFF2-40B4-BE49-F238E27FC236}">
                <a16:creationId xmlns:a16="http://schemas.microsoft.com/office/drawing/2014/main" id="{4C020F45-572D-4360-9FAE-5B2E02456298}"/>
              </a:ext>
            </a:extLst>
          </p:cNvPr>
          <p:cNvSpPr txBox="1">
            <a:spLocks/>
          </p:cNvSpPr>
          <p:nvPr/>
        </p:nvSpPr>
        <p:spPr>
          <a:xfrm>
            <a:off x="4132042" y="5167451"/>
            <a:ext cx="4815598" cy="698850"/>
          </a:xfrm>
          <a:prstGeom prst="roundRect">
            <a:avLst/>
          </a:prstGeom>
          <a:solidFill>
            <a:srgbClr val="FAAB36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8B6D3B-E29F-4A40-ABF8-EA44C1CC9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5002" y="2246817"/>
            <a:ext cx="1084457" cy="5060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E0E54EF-4A05-48D5-BCFD-2934FD86E07C}"/>
              </a:ext>
            </a:extLst>
          </p:cNvPr>
          <p:cNvSpPr/>
          <p:nvPr/>
        </p:nvSpPr>
        <p:spPr>
          <a:xfrm>
            <a:off x="1031481" y="2665788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04"/>
            <a:r>
              <a:rPr lang="en-US" sz="266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73D4A1-1911-4C8B-8AF1-408335640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949" y="2218032"/>
            <a:ext cx="545456" cy="525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218804">
              <a:defRPr/>
            </a:pP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265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265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7" y="3206004"/>
            <a:ext cx="6169539" cy="523220"/>
          </a:xfrm>
          <a:custGeom>
            <a:avLst/>
            <a:gdLst>
              <a:gd name="connsiteX0" fmla="*/ 0 w 6169539"/>
              <a:gd name="connsiteY0" fmla="*/ 0 h 523220"/>
              <a:gd name="connsiteX1" fmla="*/ 685504 w 6169539"/>
              <a:gd name="connsiteY1" fmla="*/ 0 h 523220"/>
              <a:gd name="connsiteX2" fmla="*/ 1371009 w 6169539"/>
              <a:gd name="connsiteY2" fmla="*/ 0 h 523220"/>
              <a:gd name="connsiteX3" fmla="*/ 1933122 w 6169539"/>
              <a:gd name="connsiteY3" fmla="*/ 0 h 523220"/>
              <a:gd name="connsiteX4" fmla="*/ 2556931 w 6169539"/>
              <a:gd name="connsiteY4" fmla="*/ 0 h 523220"/>
              <a:gd name="connsiteX5" fmla="*/ 3365826 w 6169539"/>
              <a:gd name="connsiteY5" fmla="*/ 0 h 523220"/>
              <a:gd name="connsiteX6" fmla="*/ 3866244 w 6169539"/>
              <a:gd name="connsiteY6" fmla="*/ 0 h 523220"/>
              <a:gd name="connsiteX7" fmla="*/ 4428358 w 6169539"/>
              <a:gd name="connsiteY7" fmla="*/ 0 h 523220"/>
              <a:gd name="connsiteX8" fmla="*/ 4990472 w 6169539"/>
              <a:gd name="connsiteY8" fmla="*/ 0 h 523220"/>
              <a:gd name="connsiteX9" fmla="*/ 6169539 w 6169539"/>
              <a:gd name="connsiteY9" fmla="*/ 0 h 523220"/>
              <a:gd name="connsiteX10" fmla="*/ 6169539 w 6169539"/>
              <a:gd name="connsiteY10" fmla="*/ 523220 h 523220"/>
              <a:gd name="connsiteX11" fmla="*/ 5422339 w 6169539"/>
              <a:gd name="connsiteY11" fmla="*/ 523220 h 523220"/>
              <a:gd name="connsiteX12" fmla="*/ 4921921 w 6169539"/>
              <a:gd name="connsiteY12" fmla="*/ 523220 h 523220"/>
              <a:gd name="connsiteX13" fmla="*/ 4421503 w 6169539"/>
              <a:gd name="connsiteY13" fmla="*/ 523220 h 523220"/>
              <a:gd name="connsiteX14" fmla="*/ 3735999 w 6169539"/>
              <a:gd name="connsiteY14" fmla="*/ 523220 h 523220"/>
              <a:gd name="connsiteX15" fmla="*/ 3173885 w 6169539"/>
              <a:gd name="connsiteY15" fmla="*/ 523220 h 523220"/>
              <a:gd name="connsiteX16" fmla="*/ 2364990 w 6169539"/>
              <a:gd name="connsiteY16" fmla="*/ 523220 h 523220"/>
              <a:gd name="connsiteX17" fmla="*/ 1864572 w 6169539"/>
              <a:gd name="connsiteY17" fmla="*/ 523220 h 523220"/>
              <a:gd name="connsiteX18" fmla="*/ 1179067 w 6169539"/>
              <a:gd name="connsiteY18" fmla="*/ 523220 h 523220"/>
              <a:gd name="connsiteX19" fmla="*/ 678649 w 6169539"/>
              <a:gd name="connsiteY19" fmla="*/ 523220 h 523220"/>
              <a:gd name="connsiteX20" fmla="*/ 0 w 6169539"/>
              <a:gd name="connsiteY20" fmla="*/ 523220 h 523220"/>
              <a:gd name="connsiteX21" fmla="*/ 0 w 6169539"/>
              <a:gd name="connsiteY21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9539" h="523220" fill="none" extrusionOk="0">
                <a:moveTo>
                  <a:pt x="0" y="0"/>
                </a:moveTo>
                <a:cubicBezTo>
                  <a:pt x="214650" y="-6023"/>
                  <a:pt x="438264" y="3423"/>
                  <a:pt x="685504" y="0"/>
                </a:cubicBezTo>
                <a:cubicBezTo>
                  <a:pt x="932744" y="-3423"/>
                  <a:pt x="1038037" y="19871"/>
                  <a:pt x="1371009" y="0"/>
                </a:cubicBezTo>
                <a:cubicBezTo>
                  <a:pt x="1703982" y="-19871"/>
                  <a:pt x="1803997" y="22603"/>
                  <a:pt x="1933122" y="0"/>
                </a:cubicBezTo>
                <a:cubicBezTo>
                  <a:pt x="2062247" y="-22603"/>
                  <a:pt x="2275110" y="148"/>
                  <a:pt x="2556931" y="0"/>
                </a:cubicBezTo>
                <a:cubicBezTo>
                  <a:pt x="2838752" y="-148"/>
                  <a:pt x="3005739" y="19673"/>
                  <a:pt x="3365826" y="0"/>
                </a:cubicBezTo>
                <a:cubicBezTo>
                  <a:pt x="3725913" y="-19673"/>
                  <a:pt x="3674639" y="-12462"/>
                  <a:pt x="3866244" y="0"/>
                </a:cubicBezTo>
                <a:cubicBezTo>
                  <a:pt x="4057849" y="12462"/>
                  <a:pt x="4241166" y="22050"/>
                  <a:pt x="4428358" y="0"/>
                </a:cubicBezTo>
                <a:cubicBezTo>
                  <a:pt x="4615550" y="-22050"/>
                  <a:pt x="4710631" y="-26152"/>
                  <a:pt x="4990472" y="0"/>
                </a:cubicBezTo>
                <a:cubicBezTo>
                  <a:pt x="5270313" y="26152"/>
                  <a:pt x="5660554" y="-12173"/>
                  <a:pt x="6169539" y="0"/>
                </a:cubicBezTo>
                <a:cubicBezTo>
                  <a:pt x="6183944" y="234454"/>
                  <a:pt x="6165586" y="351908"/>
                  <a:pt x="6169539" y="523220"/>
                </a:cubicBezTo>
                <a:cubicBezTo>
                  <a:pt x="5990803" y="531381"/>
                  <a:pt x="5586338" y="518425"/>
                  <a:pt x="5422339" y="523220"/>
                </a:cubicBezTo>
                <a:cubicBezTo>
                  <a:pt x="5258340" y="528015"/>
                  <a:pt x="5103289" y="520587"/>
                  <a:pt x="4921921" y="523220"/>
                </a:cubicBezTo>
                <a:cubicBezTo>
                  <a:pt x="4740553" y="525853"/>
                  <a:pt x="4546023" y="508779"/>
                  <a:pt x="4421503" y="523220"/>
                </a:cubicBezTo>
                <a:cubicBezTo>
                  <a:pt x="4296983" y="537661"/>
                  <a:pt x="3898933" y="521409"/>
                  <a:pt x="3735999" y="523220"/>
                </a:cubicBezTo>
                <a:cubicBezTo>
                  <a:pt x="3573065" y="525031"/>
                  <a:pt x="3294665" y="541254"/>
                  <a:pt x="3173885" y="523220"/>
                </a:cubicBezTo>
                <a:cubicBezTo>
                  <a:pt x="3053105" y="505186"/>
                  <a:pt x="2687587" y="534181"/>
                  <a:pt x="2364990" y="523220"/>
                </a:cubicBezTo>
                <a:cubicBezTo>
                  <a:pt x="2042394" y="512259"/>
                  <a:pt x="2099437" y="503742"/>
                  <a:pt x="1864572" y="523220"/>
                </a:cubicBezTo>
                <a:cubicBezTo>
                  <a:pt x="1629707" y="542698"/>
                  <a:pt x="1324009" y="517250"/>
                  <a:pt x="1179067" y="523220"/>
                </a:cubicBezTo>
                <a:cubicBezTo>
                  <a:pt x="1034125" y="529190"/>
                  <a:pt x="924920" y="512168"/>
                  <a:pt x="678649" y="523220"/>
                </a:cubicBezTo>
                <a:cubicBezTo>
                  <a:pt x="432378" y="534272"/>
                  <a:pt x="326022" y="535075"/>
                  <a:pt x="0" y="523220"/>
                </a:cubicBezTo>
                <a:cubicBezTo>
                  <a:pt x="-16767" y="356605"/>
                  <a:pt x="14843" y="193989"/>
                  <a:pt x="0" y="0"/>
                </a:cubicBezTo>
                <a:close/>
              </a:path>
              <a:path w="6169539" h="523220" stroke="0" extrusionOk="0">
                <a:moveTo>
                  <a:pt x="0" y="0"/>
                </a:moveTo>
                <a:cubicBezTo>
                  <a:pt x="148436" y="7269"/>
                  <a:pt x="433702" y="-13284"/>
                  <a:pt x="623809" y="0"/>
                </a:cubicBezTo>
                <a:cubicBezTo>
                  <a:pt x="813916" y="13284"/>
                  <a:pt x="1051130" y="34261"/>
                  <a:pt x="1371009" y="0"/>
                </a:cubicBezTo>
                <a:cubicBezTo>
                  <a:pt x="1690888" y="-34261"/>
                  <a:pt x="1807405" y="12891"/>
                  <a:pt x="2056513" y="0"/>
                </a:cubicBezTo>
                <a:cubicBezTo>
                  <a:pt x="2305621" y="-12891"/>
                  <a:pt x="2582537" y="-28736"/>
                  <a:pt x="2865408" y="0"/>
                </a:cubicBezTo>
                <a:cubicBezTo>
                  <a:pt x="3148279" y="28736"/>
                  <a:pt x="3400026" y="11921"/>
                  <a:pt x="3612608" y="0"/>
                </a:cubicBezTo>
                <a:cubicBezTo>
                  <a:pt x="3825190" y="-11921"/>
                  <a:pt x="3910359" y="2003"/>
                  <a:pt x="4174721" y="0"/>
                </a:cubicBezTo>
                <a:cubicBezTo>
                  <a:pt x="4439083" y="-2003"/>
                  <a:pt x="4501372" y="-14451"/>
                  <a:pt x="4736835" y="0"/>
                </a:cubicBezTo>
                <a:cubicBezTo>
                  <a:pt x="4972298" y="14451"/>
                  <a:pt x="5091501" y="15043"/>
                  <a:pt x="5298948" y="0"/>
                </a:cubicBezTo>
                <a:cubicBezTo>
                  <a:pt x="5506395" y="-15043"/>
                  <a:pt x="5959723" y="43285"/>
                  <a:pt x="6169539" y="0"/>
                </a:cubicBezTo>
                <a:cubicBezTo>
                  <a:pt x="6167219" y="177613"/>
                  <a:pt x="6152023" y="396503"/>
                  <a:pt x="6169539" y="523220"/>
                </a:cubicBezTo>
                <a:cubicBezTo>
                  <a:pt x="5983231" y="539463"/>
                  <a:pt x="5720712" y="489870"/>
                  <a:pt x="5484035" y="523220"/>
                </a:cubicBezTo>
                <a:cubicBezTo>
                  <a:pt x="5247358" y="556570"/>
                  <a:pt x="4966441" y="497157"/>
                  <a:pt x="4798530" y="523220"/>
                </a:cubicBezTo>
                <a:cubicBezTo>
                  <a:pt x="4630619" y="549283"/>
                  <a:pt x="4212053" y="532347"/>
                  <a:pt x="4051331" y="523220"/>
                </a:cubicBezTo>
                <a:cubicBezTo>
                  <a:pt x="3890609" y="514093"/>
                  <a:pt x="3660307" y="526093"/>
                  <a:pt x="3550912" y="523220"/>
                </a:cubicBezTo>
                <a:cubicBezTo>
                  <a:pt x="3441517" y="520347"/>
                  <a:pt x="3029748" y="495704"/>
                  <a:pt x="2803713" y="523220"/>
                </a:cubicBezTo>
                <a:cubicBezTo>
                  <a:pt x="2577678" y="550736"/>
                  <a:pt x="2318533" y="504263"/>
                  <a:pt x="2179904" y="523220"/>
                </a:cubicBezTo>
                <a:cubicBezTo>
                  <a:pt x="2041275" y="542177"/>
                  <a:pt x="1701773" y="515601"/>
                  <a:pt x="1556095" y="523220"/>
                </a:cubicBezTo>
                <a:cubicBezTo>
                  <a:pt x="1410417" y="530839"/>
                  <a:pt x="1185480" y="550452"/>
                  <a:pt x="993981" y="523220"/>
                </a:cubicBezTo>
                <a:cubicBezTo>
                  <a:pt x="802482" y="495988"/>
                  <a:pt x="488051" y="480287"/>
                  <a:pt x="0" y="523220"/>
                </a:cubicBezTo>
                <a:cubicBezTo>
                  <a:pt x="-6660" y="335358"/>
                  <a:pt x="23972" y="209092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25 –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30cm</a:t>
            </a:r>
            <a:endParaRPr lang="en-US" sz="2800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933010" y="4190722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C0CF3A-0F36-48A5-805C-E6DEBB673BDA}"/>
              </a:ext>
            </a:extLst>
          </p:cNvPr>
          <p:cNvSpPr txBox="1"/>
          <p:nvPr/>
        </p:nvSpPr>
        <p:spPr>
          <a:xfrm>
            <a:off x="4234372" y="725226"/>
            <a:ext cx="446468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Tiêu</a:t>
            </a:r>
            <a:r>
              <a:rPr lang="en-US" sz="426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26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chí</a:t>
            </a:r>
            <a:r>
              <a:rPr lang="en-US" sz="426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26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đánh</a:t>
            </a:r>
            <a:r>
              <a:rPr lang="en-US" sz="426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26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giá</a:t>
            </a:r>
            <a:endParaRPr lang="en-US" sz="426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693914" cy="748666"/>
          </a:xfrm>
          <a:custGeom>
            <a:avLst/>
            <a:gdLst>
              <a:gd name="connsiteX0" fmla="*/ 0 w 4693914"/>
              <a:gd name="connsiteY0" fmla="*/ 0 h 748666"/>
              <a:gd name="connsiteX1" fmla="*/ 4693914 w 4693914"/>
              <a:gd name="connsiteY1" fmla="*/ 0 h 748666"/>
              <a:gd name="connsiteX2" fmla="*/ 4693914 w 4693914"/>
              <a:gd name="connsiteY2" fmla="*/ 748666 h 748666"/>
              <a:gd name="connsiteX3" fmla="*/ 0 w 4693914"/>
              <a:gd name="connsiteY3" fmla="*/ 748666 h 748666"/>
              <a:gd name="connsiteX4" fmla="*/ 0 w 4693914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3914" h="748666" fill="none" extrusionOk="0">
                <a:moveTo>
                  <a:pt x="0" y="0"/>
                </a:moveTo>
                <a:cubicBezTo>
                  <a:pt x="682089" y="-108347"/>
                  <a:pt x="2883363" y="-22314"/>
                  <a:pt x="4693914" y="0"/>
                </a:cubicBezTo>
                <a:cubicBezTo>
                  <a:pt x="4639640" y="295940"/>
                  <a:pt x="4652191" y="572857"/>
                  <a:pt x="4693914" y="748666"/>
                </a:cubicBezTo>
                <a:cubicBezTo>
                  <a:pt x="3665696" y="888885"/>
                  <a:pt x="1685314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693914" h="748666" stroke="0" extrusionOk="0">
                <a:moveTo>
                  <a:pt x="0" y="0"/>
                </a:moveTo>
                <a:cubicBezTo>
                  <a:pt x="1577854" y="-89055"/>
                  <a:pt x="2708226" y="83564"/>
                  <a:pt x="4693914" y="0"/>
                </a:cubicBezTo>
                <a:cubicBezTo>
                  <a:pt x="4658302" y="152657"/>
                  <a:pt x="4713639" y="473777"/>
                  <a:pt x="4693914" y="748666"/>
                </a:cubicBezTo>
                <a:cubicBezTo>
                  <a:pt x="4198459" y="872109"/>
                  <a:pt x="1450481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352</Words>
  <Application>Microsoft Office PowerPoint</Application>
  <PresentationFormat>Widescreen</PresentationFormat>
  <Paragraphs>76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Arial-Rounded</vt:lpstr>
      <vt:lpstr>等线</vt:lpstr>
      <vt:lpstr>Gloria Hallelujah</vt:lpstr>
      <vt:lpstr>HP001</vt:lpstr>
      <vt:lpstr>HP001 4 hàng</vt:lpstr>
      <vt:lpstr>HP001 5 hàng</vt:lpstr>
      <vt:lpstr>微软雅黑</vt:lpstr>
      <vt:lpstr>宋体</vt:lpstr>
      <vt:lpstr>zihun35hao-jindianyahei</vt:lpstr>
      <vt:lpstr>字魂59号-创粗黑</vt:lpstr>
      <vt:lpstr>字魂70号-灵悦黑体</vt:lpstr>
      <vt:lpstr>思源黑体 CN</vt:lpstr>
      <vt:lpstr>思源黑体 CN Bold</vt:lpstr>
      <vt:lpstr>Arial</vt:lpstr>
      <vt:lpstr>Calibri</vt:lpstr>
      <vt:lpstr>Calibri Light</vt:lpstr>
      <vt:lpstr>Cambria</vt:lpstr>
      <vt:lpstr>Office 主题</vt:lpstr>
      <vt:lpstr>1_Office Theme</vt:lpstr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59</cp:revision>
  <dcterms:created xsi:type="dcterms:W3CDTF">2022-09-01T10:40:43Z</dcterms:created>
  <dcterms:modified xsi:type="dcterms:W3CDTF">2025-12-03T02:11:26Z</dcterms:modified>
</cp:coreProperties>
</file>