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ags/tag1.xml" ContentType="application/vnd.openxmlformats-officedocument.presentationml.tags+xml"/>
  <Override PartName="/ppt/theme/themeOverride13.xml" ContentType="application/vnd.openxmlformats-officedocument.themeOverride+xml"/>
  <Override PartName="/ppt/tags/tag2.xml" ContentType="application/vnd.openxmlformats-officedocument.presentationml.tags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ags/tag3.xml" ContentType="application/vnd.openxmlformats-officedocument.presentationml.tags+xml"/>
  <Override PartName="/ppt/theme/themeOverride16.xml" ContentType="application/vnd.openxmlformats-officedocument.themeOverride+xml"/>
  <Override PartName="/ppt/tags/tag4.xml" ContentType="application/vnd.openxmlformats-officedocument.presentationml.tags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ags/tag5.xml" ContentType="application/vnd.openxmlformats-officedocument.presentationml.tags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5"/>
  </p:notesMasterIdLst>
  <p:sldIdLst>
    <p:sldId id="256" r:id="rId3"/>
    <p:sldId id="259" r:id="rId4"/>
    <p:sldId id="307" r:id="rId5"/>
    <p:sldId id="309" r:id="rId6"/>
    <p:sldId id="325" r:id="rId7"/>
    <p:sldId id="310" r:id="rId8"/>
    <p:sldId id="311" r:id="rId9"/>
    <p:sldId id="315" r:id="rId10"/>
    <p:sldId id="312" r:id="rId11"/>
    <p:sldId id="313" r:id="rId12"/>
    <p:sldId id="314" r:id="rId13"/>
    <p:sldId id="316" r:id="rId14"/>
    <p:sldId id="317" r:id="rId15"/>
    <p:sldId id="329" r:id="rId16"/>
    <p:sldId id="340" r:id="rId17"/>
    <p:sldId id="330" r:id="rId18"/>
    <p:sldId id="331" r:id="rId19"/>
    <p:sldId id="341" r:id="rId20"/>
    <p:sldId id="332" r:id="rId21"/>
    <p:sldId id="338" r:id="rId22"/>
    <p:sldId id="318" r:id="rId23"/>
    <p:sldId id="33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83" autoAdjust="0"/>
  </p:normalViewPr>
  <p:slideViewPr>
    <p:cSldViewPr snapToGrid="0">
      <p:cViewPr varScale="1">
        <p:scale>
          <a:sx n="64" d="100"/>
          <a:sy n="64" d="100"/>
        </p:scale>
        <p:origin x="8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873F7A-B09D-4783-9D58-EBB62DE62A7A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225D6-FC7C-4D3C-9AFD-C9FCF00E6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10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B07A98-2999-4389-9D5D-C2D6D1C0B3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82E6DB8-40CE-467E-936B-C061205F0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7DDCE0-0A5C-4F23-B247-8FC07C175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11BC8F-F3D8-45DC-8033-A08DB339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AC0557-B62E-43DD-89BC-13A06F882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181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67898-1EA0-4C80-A767-354735960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072F83-5E2A-456F-BBBC-1FA8384C3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B039E3-9AC1-434D-8F61-71D02ED00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CBCD67-44C5-49BA-ACC5-77DDC47C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CC29B-05B9-4D24-923D-30499B60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0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94EBD2F-7D26-4060-A23C-2DF6E9265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6DAD53-AF4E-440B-AA08-8CE9A19F8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FB5A4-F3D6-4593-8C77-8BA7001EE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E18204-54F1-463C-AB86-C3097D3C4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DB5244-0A7C-4147-B7DD-61F94BBD1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7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7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20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78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94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64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18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3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73158F-0FA8-47FF-A27B-FE069A24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C1A43-3B5C-4375-9FB9-C49C6AF78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476B02-F33A-4B43-93DC-A856D1501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628660-3700-4289-88A6-858745C3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95B335-DE2C-4E6C-A54A-FA8EBB6DE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58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6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1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95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C46FBB-CD63-4915-A77A-40B5A73D4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B0CEF4-BEBD-49E5-9794-E33A8BDB2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9D9C67-1930-4CAA-9EFF-D4D55D65D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3EEF1-EFEB-441A-BB56-FF83331EA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F758-0F4C-4A22-B72F-D22A1D042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902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21667-DBAA-4785-B829-C3E613489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A250A5-C5E2-40C0-9D44-6512821A4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F61A21-5761-4DC1-97B9-0DDCC7891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95B793-EA6C-4809-A2C8-C1990931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4F8B57-693C-4A00-9D63-A13B05BF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FF2A0-5B5C-4B21-B0D4-A4039B27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759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A52AD3-E328-451C-ABA7-0E7A91A4A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20398E-8A01-444C-BFFC-09E05709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89593-66A2-44C5-990E-46B6F02F5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8ABDAD-3F98-415F-8717-7D2C88347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7CD801E-8726-4DA0-A922-1F58801E7C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3E0C6E-36E5-450C-9188-CF550AEB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2FA2A7-FD44-45BF-B8D8-AF633F72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AC7A0F-BD48-49B1-9537-6D4ABDA2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357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0651F-7E18-417D-8A17-621B354DB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357C302-CD4D-46FB-80CE-1D7333507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28C0DC-FDD2-4CA0-AEB4-37A5316C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29FC85-F1A7-4D7D-9AB1-B79C2F083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904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6BFA894-3176-4D82-AC72-85B0D356B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500127-DE07-4263-8266-B256FB79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7A5A98-E532-4642-A101-04DB47153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69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B20E21-BB66-4C2E-86F7-9C9830AD2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3FCC7E-4F3E-4436-84D4-2F7A074A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D36BEC-67AB-4747-BB50-66EB6B819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24E189-C79D-4E39-829D-32A2790F7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15CE5-E55E-4901-B9B4-EC4A4C19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F0F19E-E2BB-4C61-9F83-EC9AA14C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546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897AD4-1D19-4D40-8C7B-A6FE2A6C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DFEC7A-AF19-48A6-823B-8E32E88A08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416DB-7287-470C-8EE8-CDE460038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B0E2E8-B8BE-4A01-9FD8-AE33A8AE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6A6DC8-69B7-4C06-87F2-79E1C035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2F71D0-AFBA-4E49-83A2-DBAA3A688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169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0EF7A1-72BC-42EB-8189-8629476F1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391E3F-5500-4C6B-8828-F93E6A5FF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563BB0-9A8D-465B-8FB3-997AA49419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FFFC0-C13B-4310-A937-3326E0D3D9B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D9C3DE-27C6-4776-9CD3-9BDEE019A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29AEC9-4F7E-4BEE-9DF0-FEBE9216A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C3017-9748-48EB-9DD3-15F5558E8D8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FB108-B80C-6025-B09A-E68EA00E0DC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B62A88-34E9-422D-BAF0-222E0442EB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10" y="-72829"/>
            <a:ext cx="1535378" cy="1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9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3511B8-2EF7-A52E-C8A3-FA437132193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310" y="-72829"/>
            <a:ext cx="1535378" cy="153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7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18.xml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E81B7">
                <a:alpha val="100000"/>
              </a:srgbClr>
            </a:gs>
            <a:gs pos="50000">
              <a:srgbClr val="BA73C5">
                <a:alpha val="100000"/>
              </a:srgbClr>
            </a:gs>
            <a:gs pos="100000">
              <a:srgbClr val="54205E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3233">
            <a:off x="-30995" y="720182"/>
            <a:ext cx="2457631" cy="1291766"/>
          </a:xfrm>
          <a:custGeom>
            <a:avLst/>
            <a:gdLst/>
            <a:ahLst/>
            <a:cxnLst/>
            <a:rect l="l" t="t" r="r" b="b"/>
            <a:pathLst>
              <a:path w="5054464" h="2523454">
                <a:moveTo>
                  <a:pt x="0" y="0"/>
                </a:moveTo>
                <a:lnTo>
                  <a:pt x="5054464" y="0"/>
                </a:lnTo>
                <a:lnTo>
                  <a:pt x="5054464" y="2523454"/>
                </a:lnTo>
                <a:lnTo>
                  <a:pt x="0" y="2523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454044">
            <a:off x="9705844" y="2062616"/>
            <a:ext cx="3600713" cy="1797665"/>
          </a:xfrm>
          <a:custGeom>
            <a:avLst/>
            <a:gdLst/>
            <a:ahLst/>
            <a:cxnLst/>
            <a:rect l="l" t="t" r="r" b="b"/>
            <a:pathLst>
              <a:path w="5401070" h="2696498">
                <a:moveTo>
                  <a:pt x="0" y="0"/>
                </a:moveTo>
                <a:lnTo>
                  <a:pt x="5401070" y="0"/>
                </a:lnTo>
                <a:lnTo>
                  <a:pt x="5401070" y="2696498"/>
                </a:lnTo>
                <a:lnTo>
                  <a:pt x="0" y="26964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21407715">
            <a:off x="4280239" y="440053"/>
            <a:ext cx="3205143" cy="1507963"/>
          </a:xfrm>
          <a:custGeom>
            <a:avLst/>
            <a:gdLst/>
            <a:ahLst/>
            <a:cxnLst/>
            <a:rect l="l" t="t" r="r" b="b"/>
            <a:pathLst>
              <a:path w="3898050" h="1946112">
                <a:moveTo>
                  <a:pt x="0" y="0"/>
                </a:moveTo>
                <a:lnTo>
                  <a:pt x="3898050" y="0"/>
                </a:lnTo>
                <a:lnTo>
                  <a:pt x="3898050" y="1946112"/>
                </a:lnTo>
                <a:lnTo>
                  <a:pt x="0" y="1946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2392680"/>
            <a:ext cx="12192000" cy="4465320"/>
          </a:xfrm>
          <a:custGeom>
            <a:avLst/>
            <a:gdLst/>
            <a:ahLst/>
            <a:cxnLst/>
            <a:rect l="l" t="t" r="r" b="b"/>
            <a:pathLst>
              <a:path w="18288000" h="6697980">
                <a:moveTo>
                  <a:pt x="0" y="0"/>
                </a:moveTo>
                <a:lnTo>
                  <a:pt x="18288000" y="0"/>
                </a:lnTo>
                <a:lnTo>
                  <a:pt x="18288000" y="6697980"/>
                </a:lnTo>
                <a:lnTo>
                  <a:pt x="0" y="6697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37278" y="697642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7" y="0"/>
                </a:lnTo>
                <a:lnTo>
                  <a:pt x="916797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41662" y="835552"/>
            <a:ext cx="611198" cy="634262"/>
          </a:xfrm>
          <a:custGeom>
            <a:avLst/>
            <a:gdLst/>
            <a:ahLst/>
            <a:cxnLst/>
            <a:rect l="l" t="t" r="r" b="b"/>
            <a:pathLst>
              <a:path w="916797" h="951393">
                <a:moveTo>
                  <a:pt x="0" y="0"/>
                </a:moveTo>
                <a:lnTo>
                  <a:pt x="916798" y="0"/>
                </a:lnTo>
                <a:lnTo>
                  <a:pt x="916798" y="951393"/>
                </a:lnTo>
                <a:lnTo>
                  <a:pt x="0" y="95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1832857">
            <a:off x="320817" y="539077"/>
            <a:ext cx="305599" cy="317131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1069094">
            <a:off x="11845210" y="341361"/>
            <a:ext cx="305599" cy="317131"/>
          </a:xfrm>
          <a:custGeom>
            <a:avLst/>
            <a:gdLst/>
            <a:ahLst/>
            <a:cxnLst/>
            <a:rect l="l" t="t" r="r" b="b"/>
            <a:pathLst>
              <a:path w="458399" h="475697">
                <a:moveTo>
                  <a:pt x="0" y="0"/>
                </a:moveTo>
                <a:lnTo>
                  <a:pt x="458399" y="0"/>
                </a:lnTo>
                <a:lnTo>
                  <a:pt x="458399" y="475696"/>
                </a:lnTo>
                <a:lnTo>
                  <a:pt x="0" y="47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A24D70-D966-4CBE-F529-14824ACA1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6762" y="885095"/>
            <a:ext cx="1798476" cy="707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28E77E-3602-397D-436F-F07FAA6340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8874" y="2606187"/>
            <a:ext cx="7669433" cy="1518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E2D9ED3E-BC39-4FF2-B44B-57F3A72096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224B2622-73CA-42E0-9617-724D2AC52E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755C1A-6D53-46CA-B3C7-F09088711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65" y="525315"/>
            <a:ext cx="753704" cy="75370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8CC5-688A-4FAA-B778-7BBE096A6727}"/>
              </a:ext>
            </a:extLst>
          </p:cNvPr>
          <p:cNvGrpSpPr/>
          <p:nvPr/>
        </p:nvGrpSpPr>
        <p:grpSpPr>
          <a:xfrm>
            <a:off x="2308439" y="1723302"/>
            <a:ext cx="2062480" cy="3462655"/>
            <a:chOff x="1381" y="1902"/>
            <a:chExt cx="3248" cy="545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D3DD9C-CF35-47F3-BE1C-936FE8B23A1F}"/>
                </a:ext>
              </a:extLst>
            </p:cNvPr>
            <p:cNvPicPr/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76205" t="41444" r="5433" b="16728"/>
            <a:stretch>
              <a:fillRect/>
            </a:stretch>
          </p:blipFill>
          <p:spPr>
            <a:xfrm>
              <a:off x="1531" y="2123"/>
              <a:ext cx="3098" cy="523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66FD68D-35B1-4937-BE9E-60A29F75C219}"/>
                </a:ext>
              </a:extLst>
            </p:cNvPr>
            <p:cNvSpPr/>
            <p:nvPr/>
          </p:nvSpPr>
          <p:spPr>
            <a:xfrm>
              <a:off x="1381" y="1902"/>
              <a:ext cx="537" cy="3046"/>
            </a:xfrm>
            <a:custGeom>
              <a:avLst/>
              <a:gdLst>
                <a:gd name="connisteX0" fmla="*/ 283210 w 340995"/>
                <a:gd name="connsiteY0" fmla="*/ 520065 h 1934210"/>
                <a:gd name="connisteX1" fmla="*/ 283210 w 340995"/>
                <a:gd name="connsiteY1" fmla="*/ 520065 h 1934210"/>
                <a:gd name="connisteX2" fmla="*/ 242570 w 340995"/>
                <a:gd name="connsiteY2" fmla="*/ 594995 h 1934210"/>
                <a:gd name="connisteX3" fmla="*/ 242570 w 340995"/>
                <a:gd name="connsiteY3" fmla="*/ 664210 h 1934210"/>
                <a:gd name="connisteX4" fmla="*/ 259715 w 340995"/>
                <a:gd name="connsiteY4" fmla="*/ 733425 h 1934210"/>
                <a:gd name="connisteX5" fmla="*/ 271780 w 340995"/>
                <a:gd name="connsiteY5" fmla="*/ 802640 h 1934210"/>
                <a:gd name="connisteX6" fmla="*/ 288925 w 340995"/>
                <a:gd name="connsiteY6" fmla="*/ 877570 h 1934210"/>
                <a:gd name="connisteX7" fmla="*/ 288925 w 340995"/>
                <a:gd name="connsiteY7" fmla="*/ 946785 h 1934210"/>
                <a:gd name="connisteX8" fmla="*/ 266065 w 340995"/>
                <a:gd name="connsiteY8" fmla="*/ 1016000 h 1934210"/>
                <a:gd name="connisteX9" fmla="*/ 300355 w 340995"/>
                <a:gd name="connsiteY9" fmla="*/ 1085850 h 1934210"/>
                <a:gd name="connisteX10" fmla="*/ 300355 w 340995"/>
                <a:gd name="connsiteY10" fmla="*/ 1155065 h 1934210"/>
                <a:gd name="connisteX11" fmla="*/ 231140 w 340995"/>
                <a:gd name="connsiteY11" fmla="*/ 1206500 h 1934210"/>
                <a:gd name="connisteX12" fmla="*/ 161925 w 340995"/>
                <a:gd name="connsiteY12" fmla="*/ 1241425 h 1934210"/>
                <a:gd name="connisteX13" fmla="*/ 156210 w 340995"/>
                <a:gd name="connsiteY13" fmla="*/ 1310640 h 1934210"/>
                <a:gd name="connisteX14" fmla="*/ 179070 w 340995"/>
                <a:gd name="connsiteY14" fmla="*/ 1379855 h 1934210"/>
                <a:gd name="connisteX15" fmla="*/ 225425 w 340995"/>
                <a:gd name="connsiteY15" fmla="*/ 1449070 h 1934210"/>
                <a:gd name="connisteX16" fmla="*/ 294640 w 340995"/>
                <a:gd name="connsiteY16" fmla="*/ 1501140 h 1934210"/>
                <a:gd name="connisteX17" fmla="*/ 340995 w 340995"/>
                <a:gd name="connsiteY17" fmla="*/ 1570355 h 1934210"/>
                <a:gd name="connisteX18" fmla="*/ 317500 w 340995"/>
                <a:gd name="connsiteY18" fmla="*/ 1639570 h 1934210"/>
                <a:gd name="connisteX19" fmla="*/ 271780 w 340995"/>
                <a:gd name="connsiteY19" fmla="*/ 1708785 h 1934210"/>
                <a:gd name="connisteX20" fmla="*/ 219710 w 340995"/>
                <a:gd name="connsiteY20" fmla="*/ 1778000 h 1934210"/>
                <a:gd name="connisteX21" fmla="*/ 173355 w 340995"/>
                <a:gd name="connsiteY21" fmla="*/ 1847850 h 1934210"/>
                <a:gd name="connisteX22" fmla="*/ 104140 w 340995"/>
                <a:gd name="connsiteY22" fmla="*/ 1905000 h 1934210"/>
                <a:gd name="connisteX23" fmla="*/ 34925 w 340995"/>
                <a:gd name="connsiteY23" fmla="*/ 1934210 h 1934210"/>
                <a:gd name="connisteX24" fmla="*/ 0 w 340995"/>
                <a:gd name="connsiteY24" fmla="*/ 1864995 h 1934210"/>
                <a:gd name="connisteX25" fmla="*/ 0 w 340995"/>
                <a:gd name="connsiteY25" fmla="*/ 1795780 h 1934210"/>
                <a:gd name="connisteX26" fmla="*/ 0 w 340995"/>
                <a:gd name="connsiteY26" fmla="*/ 1714500 h 1934210"/>
                <a:gd name="connisteX27" fmla="*/ 0 w 340995"/>
                <a:gd name="connsiteY27" fmla="*/ 1639570 h 1934210"/>
                <a:gd name="connisteX28" fmla="*/ 0 w 340995"/>
                <a:gd name="connsiteY28" fmla="*/ 1558925 h 1934210"/>
                <a:gd name="connisteX29" fmla="*/ 0 w 340995"/>
                <a:gd name="connsiteY29" fmla="*/ 1489710 h 1934210"/>
                <a:gd name="connisteX30" fmla="*/ 0 w 340995"/>
                <a:gd name="connsiteY30" fmla="*/ 1420495 h 1934210"/>
                <a:gd name="connisteX31" fmla="*/ 0 w 340995"/>
                <a:gd name="connsiteY31" fmla="*/ 1351280 h 1934210"/>
                <a:gd name="connisteX32" fmla="*/ 0 w 340995"/>
                <a:gd name="connsiteY32" fmla="*/ 1276350 h 1934210"/>
                <a:gd name="connisteX33" fmla="*/ 0 w 340995"/>
                <a:gd name="connsiteY33" fmla="*/ 1206500 h 1934210"/>
                <a:gd name="connisteX34" fmla="*/ 0 w 340995"/>
                <a:gd name="connsiteY34" fmla="*/ 1131570 h 1934210"/>
                <a:gd name="connisteX35" fmla="*/ 0 w 340995"/>
                <a:gd name="connsiteY35" fmla="*/ 1062355 h 1934210"/>
                <a:gd name="connisteX36" fmla="*/ 0 w 340995"/>
                <a:gd name="connsiteY36" fmla="*/ 993140 h 1934210"/>
                <a:gd name="connisteX37" fmla="*/ 0 w 340995"/>
                <a:gd name="connsiteY37" fmla="*/ 918210 h 1934210"/>
                <a:gd name="connisteX38" fmla="*/ 0 w 340995"/>
                <a:gd name="connsiteY38" fmla="*/ 843280 h 1934210"/>
                <a:gd name="connisteX39" fmla="*/ 0 w 340995"/>
                <a:gd name="connsiteY39" fmla="*/ 774065 h 1934210"/>
                <a:gd name="connisteX40" fmla="*/ 0 w 340995"/>
                <a:gd name="connsiteY40" fmla="*/ 704850 h 1934210"/>
                <a:gd name="connisteX41" fmla="*/ 17780 w 340995"/>
                <a:gd name="connsiteY41" fmla="*/ 617855 h 1934210"/>
                <a:gd name="connisteX42" fmla="*/ 29210 w 340995"/>
                <a:gd name="connsiteY42" fmla="*/ 548640 h 1934210"/>
                <a:gd name="connisteX43" fmla="*/ 29210 w 340995"/>
                <a:gd name="connsiteY43" fmla="*/ 479425 h 1934210"/>
                <a:gd name="connisteX44" fmla="*/ 29210 w 340995"/>
                <a:gd name="connsiteY44" fmla="*/ 410210 h 1934210"/>
                <a:gd name="connisteX45" fmla="*/ 34925 w 340995"/>
                <a:gd name="connsiteY45" fmla="*/ 340995 h 1934210"/>
                <a:gd name="connisteX46" fmla="*/ 46355 w 340995"/>
                <a:gd name="connsiteY46" fmla="*/ 271780 h 1934210"/>
                <a:gd name="connisteX47" fmla="*/ 69215 w 340995"/>
                <a:gd name="connsiteY47" fmla="*/ 196850 h 1934210"/>
                <a:gd name="connisteX48" fmla="*/ 86995 w 340995"/>
                <a:gd name="connsiteY48" fmla="*/ 127000 h 1934210"/>
                <a:gd name="connisteX49" fmla="*/ 104140 w 340995"/>
                <a:gd name="connsiteY49" fmla="*/ 57785 h 1934210"/>
                <a:gd name="connisteX50" fmla="*/ 179070 w 340995"/>
                <a:gd name="connsiteY50" fmla="*/ 0 h 1934210"/>
                <a:gd name="connisteX51" fmla="*/ 254000 w 340995"/>
                <a:gd name="connsiteY51" fmla="*/ 17780 h 1934210"/>
                <a:gd name="connisteX52" fmla="*/ 277495 w 340995"/>
                <a:gd name="connsiteY52" fmla="*/ 86995 h 1934210"/>
                <a:gd name="connisteX53" fmla="*/ 277495 w 340995"/>
                <a:gd name="connsiteY53" fmla="*/ 156210 h 1934210"/>
                <a:gd name="connisteX54" fmla="*/ 277495 w 340995"/>
                <a:gd name="connsiteY54" fmla="*/ 225425 h 1934210"/>
                <a:gd name="connisteX55" fmla="*/ 277495 w 340995"/>
                <a:gd name="connsiteY55" fmla="*/ 294640 h 1934210"/>
                <a:gd name="connisteX56" fmla="*/ 277495 w 340995"/>
                <a:gd name="connsiteY56" fmla="*/ 363855 h 1934210"/>
                <a:gd name="connisteX57" fmla="*/ 266065 w 340995"/>
                <a:gd name="connsiteY57" fmla="*/ 438785 h 1934210"/>
                <a:gd name="connisteX58" fmla="*/ 266065 w 340995"/>
                <a:gd name="connsiteY58" fmla="*/ 508000 h 1934210"/>
                <a:gd name="connisteX59" fmla="*/ 248285 w 340995"/>
                <a:gd name="connsiteY59" fmla="*/ 577850 h 193421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</a:cxnLst>
              <a:rect l="l" t="t" r="r" b="b"/>
              <a:pathLst>
                <a:path w="340995" h="1934210">
                  <a:moveTo>
                    <a:pt x="283210" y="520065"/>
                  </a:moveTo>
                  <a:lnTo>
                    <a:pt x="242570" y="594995"/>
                  </a:lnTo>
                  <a:lnTo>
                    <a:pt x="242570" y="664210"/>
                  </a:lnTo>
                  <a:lnTo>
                    <a:pt x="259715" y="733425"/>
                  </a:lnTo>
                  <a:lnTo>
                    <a:pt x="271780" y="802640"/>
                  </a:lnTo>
                  <a:lnTo>
                    <a:pt x="288925" y="877570"/>
                  </a:lnTo>
                  <a:lnTo>
                    <a:pt x="288925" y="946785"/>
                  </a:lnTo>
                  <a:lnTo>
                    <a:pt x="266065" y="1016000"/>
                  </a:lnTo>
                  <a:lnTo>
                    <a:pt x="300355" y="1085850"/>
                  </a:lnTo>
                  <a:lnTo>
                    <a:pt x="300355" y="1155065"/>
                  </a:lnTo>
                  <a:lnTo>
                    <a:pt x="231140" y="1206500"/>
                  </a:lnTo>
                  <a:lnTo>
                    <a:pt x="161925" y="1241425"/>
                  </a:lnTo>
                  <a:lnTo>
                    <a:pt x="156210" y="1310640"/>
                  </a:lnTo>
                  <a:lnTo>
                    <a:pt x="179070" y="1379855"/>
                  </a:lnTo>
                  <a:lnTo>
                    <a:pt x="225425" y="1449070"/>
                  </a:lnTo>
                  <a:lnTo>
                    <a:pt x="294640" y="1501140"/>
                  </a:lnTo>
                  <a:lnTo>
                    <a:pt x="340995" y="1570355"/>
                  </a:lnTo>
                  <a:lnTo>
                    <a:pt x="317500" y="1639570"/>
                  </a:lnTo>
                  <a:lnTo>
                    <a:pt x="271780" y="1708785"/>
                  </a:lnTo>
                  <a:lnTo>
                    <a:pt x="219710" y="1778000"/>
                  </a:lnTo>
                  <a:lnTo>
                    <a:pt x="173355" y="1847850"/>
                  </a:lnTo>
                  <a:lnTo>
                    <a:pt x="104140" y="1905000"/>
                  </a:lnTo>
                  <a:lnTo>
                    <a:pt x="34925" y="1934210"/>
                  </a:lnTo>
                  <a:lnTo>
                    <a:pt x="0" y="1864995"/>
                  </a:lnTo>
                  <a:lnTo>
                    <a:pt x="0" y="1795780"/>
                  </a:lnTo>
                  <a:lnTo>
                    <a:pt x="0" y="1714500"/>
                  </a:lnTo>
                  <a:lnTo>
                    <a:pt x="0" y="1639570"/>
                  </a:lnTo>
                  <a:lnTo>
                    <a:pt x="0" y="1558925"/>
                  </a:lnTo>
                  <a:lnTo>
                    <a:pt x="0" y="1489710"/>
                  </a:lnTo>
                  <a:lnTo>
                    <a:pt x="0" y="1420495"/>
                  </a:lnTo>
                  <a:lnTo>
                    <a:pt x="0" y="1351280"/>
                  </a:lnTo>
                  <a:lnTo>
                    <a:pt x="0" y="1276350"/>
                  </a:lnTo>
                  <a:lnTo>
                    <a:pt x="0" y="1206500"/>
                  </a:lnTo>
                  <a:lnTo>
                    <a:pt x="0" y="1131570"/>
                  </a:lnTo>
                  <a:lnTo>
                    <a:pt x="0" y="1062355"/>
                  </a:lnTo>
                  <a:lnTo>
                    <a:pt x="0" y="993140"/>
                  </a:lnTo>
                  <a:lnTo>
                    <a:pt x="0" y="918210"/>
                  </a:lnTo>
                  <a:lnTo>
                    <a:pt x="0" y="843280"/>
                  </a:lnTo>
                  <a:lnTo>
                    <a:pt x="0" y="774065"/>
                  </a:lnTo>
                  <a:lnTo>
                    <a:pt x="0" y="704850"/>
                  </a:lnTo>
                  <a:lnTo>
                    <a:pt x="17780" y="617855"/>
                  </a:lnTo>
                  <a:lnTo>
                    <a:pt x="29210" y="548640"/>
                  </a:lnTo>
                  <a:lnTo>
                    <a:pt x="29210" y="479425"/>
                  </a:lnTo>
                  <a:lnTo>
                    <a:pt x="29210" y="410210"/>
                  </a:lnTo>
                  <a:lnTo>
                    <a:pt x="34925" y="340995"/>
                  </a:lnTo>
                  <a:lnTo>
                    <a:pt x="46355" y="271780"/>
                  </a:lnTo>
                  <a:lnTo>
                    <a:pt x="69215" y="196850"/>
                  </a:lnTo>
                  <a:lnTo>
                    <a:pt x="86995" y="127000"/>
                  </a:lnTo>
                  <a:lnTo>
                    <a:pt x="104140" y="57785"/>
                  </a:lnTo>
                  <a:lnTo>
                    <a:pt x="179070" y="0"/>
                  </a:lnTo>
                  <a:lnTo>
                    <a:pt x="254000" y="17780"/>
                  </a:lnTo>
                  <a:lnTo>
                    <a:pt x="277495" y="86995"/>
                  </a:lnTo>
                  <a:lnTo>
                    <a:pt x="277495" y="156210"/>
                  </a:lnTo>
                  <a:lnTo>
                    <a:pt x="277495" y="225425"/>
                  </a:lnTo>
                  <a:lnTo>
                    <a:pt x="277495" y="294640"/>
                  </a:lnTo>
                  <a:lnTo>
                    <a:pt x="277495" y="363855"/>
                  </a:lnTo>
                  <a:lnTo>
                    <a:pt x="266065" y="438785"/>
                  </a:lnTo>
                  <a:lnTo>
                    <a:pt x="266065" y="508000"/>
                  </a:lnTo>
                  <a:lnTo>
                    <a:pt x="248285" y="577850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175E794-16C4-44DD-B649-17F88B9744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91" t="17056" r="8973" b="5172"/>
          <a:stretch>
            <a:fillRect/>
          </a:stretch>
        </p:blipFill>
        <p:spPr>
          <a:xfrm>
            <a:off x="4904050" y="1329720"/>
            <a:ext cx="5095240" cy="2699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72C32C-FDD7-47BD-8468-17D678BE1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253" y="338265"/>
            <a:ext cx="896799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61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285750"/>
            <a:ext cx="10769600" cy="62198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55F88-7275-4C50-A4AB-9FC5270D6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880" y="100684"/>
            <a:ext cx="6492803" cy="2066723"/>
          </a:xfrm>
          <a:prstGeom prst="rect">
            <a:avLst/>
          </a:prstGeom>
        </p:spPr>
      </p:pic>
      <p:sp>
        <p:nvSpPr>
          <p:cNvPr id="5" name="Freeform 17">
            <a:extLst>
              <a:ext uri="{FF2B5EF4-FFF2-40B4-BE49-F238E27FC236}">
                <a16:creationId xmlns:a16="http://schemas.microsoft.com/office/drawing/2014/main" id="{DDEEB081-47DF-AA2B-536F-343A4D5680CD}"/>
              </a:ext>
            </a:extLst>
          </p:cNvPr>
          <p:cNvSpPr/>
          <p:nvPr/>
        </p:nvSpPr>
        <p:spPr>
          <a:xfrm>
            <a:off x="4412511" y="2264735"/>
            <a:ext cx="3068344" cy="3932765"/>
          </a:xfrm>
          <a:custGeom>
            <a:avLst/>
            <a:gdLst/>
            <a:ahLst/>
            <a:cxnLst/>
            <a:rect l="l" t="t" r="r" b="b"/>
            <a:pathLst>
              <a:path w="1395601" h="2059928">
                <a:moveTo>
                  <a:pt x="0" y="0"/>
                </a:moveTo>
                <a:lnTo>
                  <a:pt x="1395601" y="0"/>
                </a:lnTo>
                <a:lnTo>
                  <a:pt x="1395601" y="2059927"/>
                </a:lnTo>
                <a:lnTo>
                  <a:pt x="0" y="20599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6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1A143BF-C6D3-4ADF-8DF8-1011A3DE555E}"/>
              </a:ext>
            </a:extLst>
          </p:cNvPr>
          <p:cNvGrpSpPr/>
          <p:nvPr/>
        </p:nvGrpSpPr>
        <p:grpSpPr>
          <a:xfrm>
            <a:off x="918784" y="1286301"/>
            <a:ext cx="10415966" cy="5133549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435773C-FA06-4B3D-8F54-12436573D14E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5C9BE0A-47DE-472D-9747-6BE1B07A99D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173E5DF-7E57-41CA-85AE-8FD80EEAE3A9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B8C25CC-2F29-4A23-BEEB-75BEFF3BF724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437C7C8-A524-4BC4-8FBD-6B69CDC2F001}"/>
              </a:ext>
            </a:extLst>
          </p:cNvPr>
          <p:cNvSpPr txBox="1">
            <a:spLocks/>
          </p:cNvSpPr>
          <p:nvPr/>
        </p:nvSpPr>
        <p:spPr>
          <a:xfrm>
            <a:off x="1881707" y="1988763"/>
            <a:ext cx="8994268" cy="50675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đầu cho biết bạn nhỏ yêu em gái về điều gì?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B463207-EF6A-4106-97B1-51C378D82D12}"/>
              </a:ext>
            </a:extLst>
          </p:cNvPr>
          <p:cNvSpPr txBox="1">
            <a:spLocks/>
          </p:cNvSpPr>
          <p:nvPr/>
        </p:nvSpPr>
        <p:spPr>
          <a:xfrm>
            <a:off x="1882865" y="2799089"/>
            <a:ext cx="895298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khổ thơ 2 và 3, bạn nhỏ tả em gái mình đáng yêu như thế nào?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802188C-28D9-4422-93B3-42B9EF7E7C87}"/>
              </a:ext>
            </a:extLst>
          </p:cNvPr>
          <p:cNvSpPr txBox="1">
            <a:spLocks/>
          </p:cNvSpPr>
          <p:nvPr/>
        </p:nvSpPr>
        <p:spPr>
          <a:xfrm>
            <a:off x="1880294" y="3786993"/>
            <a:ext cx="1004183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nào cho thấy bạn nhỏ được em gái rất yêu quý?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AC3C6CFC-206E-4C76-9C37-F0A5A662BFBD}"/>
              </a:ext>
            </a:extLst>
          </p:cNvPr>
          <p:cNvSpPr txBox="1">
            <a:spLocks/>
          </p:cNvSpPr>
          <p:nvPr/>
        </p:nvSpPr>
        <p:spPr>
          <a:xfrm>
            <a:off x="1892595" y="4567245"/>
            <a:ext cx="9156406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nhỏ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sở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thích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CDFD81FF-F864-4B6F-BB15-98EDF33D9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00" y="1838807"/>
            <a:ext cx="407442" cy="71302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078CDCE-269B-416D-B5B3-14B8C738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186">
            <a:off x="1246938" y="2827789"/>
            <a:ext cx="582868" cy="718682"/>
          </a:xfrm>
          <a:prstGeom prst="rect">
            <a:avLst/>
          </a:prstGeom>
        </p:spPr>
      </p:pic>
      <p:pic>
        <p:nvPicPr>
          <p:cNvPr id="29" name="Picture 28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2BACB49-0206-4F4B-9388-8074E9D24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21" y="3676997"/>
            <a:ext cx="481008" cy="730000"/>
          </a:xfrm>
          <a:prstGeom prst="rect">
            <a:avLst/>
          </a:prstGeom>
        </p:spPr>
      </p:pic>
      <p:pic>
        <p:nvPicPr>
          <p:cNvPr id="30" name="Picture 29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CB77395-F084-434D-846E-42827D232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586" y="4602641"/>
            <a:ext cx="543256" cy="76961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2B57EED-3320-466F-AF5D-0F1A9DB6AD16}"/>
              </a:ext>
            </a:extLst>
          </p:cNvPr>
          <p:cNvSpPr/>
          <p:nvPr/>
        </p:nvSpPr>
        <p:spPr>
          <a:xfrm>
            <a:off x="3414242" y="210229"/>
            <a:ext cx="5363515" cy="861773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940A0-9CD0-4A40-9639-DC0BB3517135}"/>
              </a:ext>
            </a:extLst>
          </p:cNvPr>
          <p:cNvSpPr txBox="1"/>
          <p:nvPr/>
        </p:nvSpPr>
        <p:spPr>
          <a:xfrm>
            <a:off x="3389853" y="220356"/>
            <a:ext cx="53060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TÌM HIỂU</a:t>
            </a:r>
          </a:p>
        </p:txBody>
      </p:sp>
      <p:pic>
        <p:nvPicPr>
          <p:cNvPr id="33" name="Picture 4" descr="Số 5 có ý nghĩa gì? - Ý nghĩa của số 5 - HoaTieu.vn">
            <a:extLst>
              <a:ext uri="{FF2B5EF4-FFF2-40B4-BE49-F238E27FC236}">
                <a16:creationId xmlns:a16="http://schemas.microsoft.com/office/drawing/2014/main" id="{EE70D994-3788-485C-8917-E6B924783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30" y="5342989"/>
            <a:ext cx="863340" cy="863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3174513-548C-4DCE-9093-9E91887C2D0B}"/>
              </a:ext>
            </a:extLst>
          </p:cNvPr>
          <p:cNvSpPr txBox="1">
            <a:spLocks/>
          </p:cNvSpPr>
          <p:nvPr/>
        </p:nvSpPr>
        <p:spPr>
          <a:xfrm>
            <a:off x="1988288" y="5521192"/>
            <a:ext cx="9147933" cy="506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thơ cho em hiểu điều gì về tình cảm chị em trong gia đình?</a:t>
            </a:r>
            <a:endParaRPr lang="en-US" dirty="0" err="1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48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  <p:bldP spid="25" grpId="0"/>
      <p:bldP spid="26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đầu cho biết bạn nhỏ yêu em gái về điều gì?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9819-56E3-4DFE-A643-D01D0AC69325}"/>
              </a:ext>
            </a:extLst>
          </p:cNvPr>
          <p:cNvGrpSpPr/>
          <p:nvPr/>
        </p:nvGrpSpPr>
        <p:grpSpPr>
          <a:xfrm>
            <a:off x="979503" y="2497969"/>
            <a:ext cx="10242870" cy="3232980"/>
            <a:chOff x="951517" y="2833288"/>
            <a:chExt cx="5897324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7CA6A7-27D4-467B-BD52-4876F2651BD0}"/>
                </a:ext>
              </a:extLst>
            </p:cNvPr>
            <p:cNvSpPr txBox="1"/>
            <p:nvPr/>
          </p:nvSpPr>
          <p:spPr>
            <a:xfrm>
              <a:off x="990524" y="3011949"/>
              <a:ext cx="5858317" cy="204635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nhỏ yêu em gái vì: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cười rúc rích mỗi khi bạn nhỏ nói đùa.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thú những câu đùa vui của bạn nhỏ.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vi-VN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 nhận được tiếng cười rúc rích của em rất đáng yêu.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169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khổ thơ 2 và 3, bạn nhỏ tả em gái mình đáng yêu như thế nào?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B2DE634-980B-4279-8EFE-7AE5B6D925D2}"/>
              </a:ext>
            </a:extLst>
          </p:cNvPr>
          <p:cNvSpPr/>
          <p:nvPr/>
        </p:nvSpPr>
        <p:spPr>
          <a:xfrm>
            <a:off x="1240021" y="3153662"/>
            <a:ext cx="2619375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91DDDC2D-98FE-4730-8549-E8D1498A0F29}"/>
              </a:ext>
            </a:extLst>
          </p:cNvPr>
          <p:cNvSpPr/>
          <p:nvPr/>
        </p:nvSpPr>
        <p:spPr>
          <a:xfrm>
            <a:off x="4449947" y="3039362"/>
            <a:ext cx="2952750" cy="8382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3A549741-EE9A-4F2E-BC11-C55C7B58A88E}"/>
              </a:ext>
            </a:extLst>
          </p:cNvPr>
          <p:cNvSpPr/>
          <p:nvPr/>
        </p:nvSpPr>
        <p:spPr>
          <a:xfrm>
            <a:off x="7774172" y="2801236"/>
            <a:ext cx="3314700" cy="106680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điệu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45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AA0D9-6E02-0FE7-C057-E16228A90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C1DC37A0-6027-1852-3B45-B787D62FE643}"/>
              </a:ext>
            </a:extLst>
          </p:cNvPr>
          <p:cNvSpPr/>
          <p:nvPr/>
        </p:nvSpPr>
        <p:spPr>
          <a:xfrm>
            <a:off x="382773" y="460026"/>
            <a:ext cx="11546958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32" name="Picture 8" descr="50+ Hình em bé gái cute, dễ thương, xinh nhất hiện nay">
            <a:extLst>
              <a:ext uri="{FF2B5EF4-FFF2-40B4-BE49-F238E27FC236}">
                <a16:creationId xmlns:a16="http://schemas.microsoft.com/office/drawing/2014/main" id="{5E2E6699-7382-FCEF-4284-12B6AC4D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05" y="1743739"/>
            <a:ext cx="2343593" cy="366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F633C4-1C88-17B2-346F-35790396BD24}"/>
              </a:ext>
            </a:extLst>
          </p:cNvPr>
          <p:cNvCxnSpPr>
            <a:cxnSpLocks/>
            <a:stCxn id="1032" idx="3"/>
          </p:cNvCxnSpPr>
          <p:nvPr/>
        </p:nvCxnSpPr>
        <p:spPr>
          <a:xfrm flipV="1">
            <a:off x="3502098" y="1796902"/>
            <a:ext cx="921046" cy="178095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66E7242-00FF-5826-8ED0-5BF4C2E8B0B7}"/>
              </a:ext>
            </a:extLst>
          </p:cNvPr>
          <p:cNvSpPr/>
          <p:nvPr/>
        </p:nvSpPr>
        <p:spPr>
          <a:xfrm>
            <a:off x="4433777" y="1169582"/>
            <a:ext cx="6698511" cy="1212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20756F-CF7C-FAA1-BACF-E2DCEE3F8F43}"/>
              </a:ext>
            </a:extLst>
          </p:cNvPr>
          <p:cNvCxnSpPr>
            <a:cxnSpLocks/>
          </p:cNvCxnSpPr>
          <p:nvPr/>
        </p:nvCxnSpPr>
        <p:spPr>
          <a:xfrm flipV="1">
            <a:off x="3519377" y="3434315"/>
            <a:ext cx="1010092" cy="1807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80F6297-0F19-81F6-C2BC-FE05940EAD9D}"/>
              </a:ext>
            </a:extLst>
          </p:cNvPr>
          <p:cNvSpPr/>
          <p:nvPr/>
        </p:nvSpPr>
        <p:spPr>
          <a:xfrm>
            <a:off x="4540102" y="2806995"/>
            <a:ext cx="6698511" cy="1212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Miệng em: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 hồng, nói như khướu hót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466DD1-B3E1-26D4-6639-80FE250638F0}"/>
              </a:ext>
            </a:extLst>
          </p:cNvPr>
          <p:cNvCxnSpPr>
            <a:cxnSpLocks/>
            <a:stCxn id="1032" idx="3"/>
          </p:cNvCxnSpPr>
          <p:nvPr/>
        </p:nvCxnSpPr>
        <p:spPr>
          <a:xfrm>
            <a:off x="3502098" y="3577856"/>
            <a:ext cx="1080533" cy="14407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087198C-4881-C23F-0947-94DA6BCE6438}"/>
              </a:ext>
            </a:extLst>
          </p:cNvPr>
          <p:cNvSpPr/>
          <p:nvPr/>
        </p:nvSpPr>
        <p:spPr>
          <a:xfrm>
            <a:off x="4593264" y="4391246"/>
            <a:ext cx="6698511" cy="16586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làm điệu: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lan, hoa lý cài đầu, hương thơm bay theo em từ sân trước tới vườn sau.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4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Khổ thơ nào cho thấy bạn nhỏ được em gái rất yêu quý?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9819-56E3-4DFE-A643-D01D0AC69325}"/>
              </a:ext>
            </a:extLst>
          </p:cNvPr>
          <p:cNvGrpSpPr/>
          <p:nvPr/>
        </p:nvGrpSpPr>
        <p:grpSpPr>
          <a:xfrm>
            <a:off x="979503" y="2497968"/>
            <a:ext cx="10242870" cy="2557408"/>
            <a:chOff x="951517" y="2833288"/>
            <a:chExt cx="5897324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7CA6A7-27D4-467B-BD52-4876F2651BD0}"/>
                </a:ext>
              </a:extLst>
            </p:cNvPr>
            <p:cNvSpPr txBox="1"/>
            <p:nvPr/>
          </p:nvSpPr>
          <p:spPr>
            <a:xfrm>
              <a:off x="990524" y="3011949"/>
              <a:ext cx="5858317" cy="203060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Khổ thơ cho thấy bạn nhỏ được em gái yêu quý là khổ thơ thứ 4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Tôi đi đâu lâu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 mong, nó nhắc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Nó nấp sau cây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                                        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Òa ra ôm chặt.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0735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 tiết nào cho thấy bạn nhỏ rất hiểu sở thích, tính tình của em mình?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5F9819-56E3-4DFE-A643-D01D0AC69325}"/>
              </a:ext>
            </a:extLst>
          </p:cNvPr>
          <p:cNvGrpSpPr/>
          <p:nvPr/>
        </p:nvGrpSpPr>
        <p:grpSpPr>
          <a:xfrm>
            <a:off x="979503" y="2497969"/>
            <a:ext cx="10233345" cy="3020329"/>
            <a:chOff x="951517" y="2833288"/>
            <a:chExt cx="5891840" cy="231135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7CA6A7-27D4-467B-BD52-4876F2651BD0}"/>
                </a:ext>
              </a:extLst>
            </p:cNvPr>
            <p:cNvSpPr txBox="1"/>
            <p:nvPr/>
          </p:nvSpPr>
          <p:spPr>
            <a:xfrm>
              <a:off x="985040" y="2836765"/>
              <a:ext cx="5858317" cy="91856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Bạn nhỏ hiểu sở thích, tính tình của em: biết em mình thích vẽ. Em vẽ thỏ phải có đôi, vì em sợ nếu chỉ vẽ một con, thỏ sẽ buồn vì không có bạn chơi cùng.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F9DF8C-1A2F-42D3-AAAF-33009768E27B}"/>
                </a:ext>
              </a:extLst>
            </p:cNvPr>
            <p:cNvSpPr/>
            <p:nvPr/>
          </p:nvSpPr>
          <p:spPr>
            <a:xfrm>
              <a:off x="951517" y="2833288"/>
              <a:ext cx="5877908" cy="2311351"/>
            </a:xfrm>
            <a:prstGeom prst="rect">
              <a:avLst/>
            </a:prstGeom>
            <a:noFill/>
            <a:ln w="57150">
              <a:solidFill>
                <a:srgbClr val="3EF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606DCB7-2241-487F-BF2E-7B9C74D11A98}"/>
              </a:ext>
            </a:extLst>
          </p:cNvPr>
          <p:cNvSpPr txBox="1"/>
          <p:nvPr/>
        </p:nvSpPr>
        <p:spPr>
          <a:xfrm>
            <a:off x="4912132" y="3787316"/>
            <a:ext cx="67913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</p:txBody>
      </p:sp>
    </p:spTree>
    <p:extLst>
      <p:ext uri="{BB962C8B-B14F-4D97-AF65-F5344CB8AC3E}">
        <p14:creationId xmlns:p14="http://schemas.microsoft.com/office/powerpoint/2010/main" val="2868427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6F355-4BD2-2AAD-A41B-D2122FBDB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BD068C57-80B9-AB67-6CF6-FF133E213B1F}"/>
              </a:ext>
            </a:extLst>
          </p:cNvPr>
          <p:cNvSpPr/>
          <p:nvPr/>
        </p:nvSpPr>
        <p:spPr>
          <a:xfrm>
            <a:off x="382773" y="460026"/>
            <a:ext cx="11546958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2D8B1-51C8-6EE7-38ED-CC7FCE32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50"/>
          <a:stretch/>
        </p:blipFill>
        <p:spPr>
          <a:xfrm>
            <a:off x="509536" y="1127051"/>
            <a:ext cx="11251880" cy="42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77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9301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thơ cho em hiểu điều gì về tình cảm chị em trong gia đình?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00DECF-16D0-4CFB-8C2F-CC0BE121FCA8}"/>
              </a:ext>
            </a:extLst>
          </p:cNvPr>
          <p:cNvSpPr/>
          <p:nvPr/>
        </p:nvSpPr>
        <p:spPr>
          <a:xfrm>
            <a:off x="1392106" y="677295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FCFF82-2544-4B22-98B7-F0FF75087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95027" y="755673"/>
            <a:ext cx="511318" cy="511318"/>
          </a:xfrm>
          <a:prstGeom prst="rect">
            <a:avLst/>
          </a:prstGeom>
        </p:spPr>
      </p:pic>
      <p:grpSp>
        <p:nvGrpSpPr>
          <p:cNvPr id="19" name="PA_库_组合 5">
            <a:extLst>
              <a:ext uri="{FF2B5EF4-FFF2-40B4-BE49-F238E27FC236}">
                <a16:creationId xmlns:a16="http://schemas.microsoft.com/office/drawing/2014/main" id="{6FB966F5-75F4-4CF0-A019-DEE3F937B6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964908" y="1296691"/>
            <a:ext cx="587835" cy="716735"/>
            <a:chOff x="1836100" y="2332000"/>
            <a:chExt cx="1572829" cy="875054"/>
          </a:xfrm>
        </p:grpSpPr>
        <p:sp>
          <p:nvSpPr>
            <p:cNvPr id="24" name="任意多边形 10">
              <a:extLst>
                <a:ext uri="{FF2B5EF4-FFF2-40B4-BE49-F238E27FC236}">
                  <a16:creationId xmlns:a16="http://schemas.microsoft.com/office/drawing/2014/main" id="{01F8AFD0-4D75-413B-B43E-41BB6692CA88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任意多边形 11">
              <a:extLst>
                <a:ext uri="{FF2B5EF4-FFF2-40B4-BE49-F238E27FC236}">
                  <a16:creationId xmlns:a16="http://schemas.microsoft.com/office/drawing/2014/main" id="{B52AEBD2-2FFD-4BE5-945C-F0BA94C371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文本框 12">
              <a:extLst>
                <a:ext uri="{FF2B5EF4-FFF2-40B4-BE49-F238E27FC236}">
                  <a16:creationId xmlns:a16="http://schemas.microsoft.com/office/drawing/2014/main" id="{C73EF4CE-B7A7-4EB0-AEFB-F1BF1DF62521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A20C433-DF1F-4214-9169-CF8A6BA870BA}"/>
              </a:ext>
            </a:extLst>
          </p:cNvPr>
          <p:cNvSpPr/>
          <p:nvPr/>
        </p:nvSpPr>
        <p:spPr>
          <a:xfrm>
            <a:off x="1697101" y="134725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 thơ cho em hiểu điều gì về tình cảm chị em trong gia đình?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7" name="图片 2" descr="C:\Users\Administrator\Desktop\T\亲子阅读\5bc9d7fb1db6a.png5bc9d7fb1db6a">
            <a:extLst>
              <a:ext uri="{FF2B5EF4-FFF2-40B4-BE49-F238E27FC236}">
                <a16:creationId xmlns:a16="http://schemas.microsoft.com/office/drawing/2014/main" id="{6053C092-B488-FF50-CECF-07D6FFD1578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30409" y="2797414"/>
            <a:ext cx="4642884" cy="34651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B7902A7-5107-B280-02A6-707772E0871D}"/>
              </a:ext>
            </a:extLst>
          </p:cNvPr>
          <p:cNvGrpSpPr/>
          <p:nvPr/>
        </p:nvGrpSpPr>
        <p:grpSpPr>
          <a:xfrm>
            <a:off x="1082373" y="2690393"/>
            <a:ext cx="5648038" cy="3371850"/>
            <a:chOff x="1061106" y="2499007"/>
            <a:chExt cx="9947275" cy="3371850"/>
          </a:xfrm>
        </p:grpSpPr>
        <p:sp>
          <p:nvSpPr>
            <p:cNvPr id="9" name="矩形: 剪去对角 23">
              <a:extLst>
                <a:ext uri="{FF2B5EF4-FFF2-40B4-BE49-F238E27FC236}">
                  <a16:creationId xmlns:a16="http://schemas.microsoft.com/office/drawing/2014/main" id="{DBBF15EE-53E0-7787-910A-B67D7F47C139}"/>
                </a:ext>
              </a:extLst>
            </p:cNvPr>
            <p:cNvSpPr/>
            <p:nvPr/>
          </p:nvSpPr>
          <p:spPr>
            <a:xfrm>
              <a:off x="1061106" y="2499007"/>
              <a:ext cx="9947275" cy="3371850"/>
            </a:xfrm>
            <a:prstGeom prst="snip2DiagRect">
              <a:avLst>
                <a:gd name="adj1" fmla="val 0"/>
                <a:gd name="adj2" fmla="val 10271"/>
              </a:avLst>
            </a:prstGeom>
            <a:solidFill>
              <a:schemeClr val="bg1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90FF83-316A-FCF2-51C3-A37ACB958F86}"/>
                </a:ext>
              </a:extLst>
            </p:cNvPr>
            <p:cNvSpPr txBox="1"/>
            <p:nvPr/>
          </p:nvSpPr>
          <p:spPr>
            <a:xfrm>
              <a:off x="1183618" y="2619937"/>
              <a:ext cx="963678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thơ nói về tình cảm yêu thương của anh chị em trong gia đình. Ai cũng biết dành cho nhau những điều tốt đẹp nhất.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47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E684B581-1E76-46D3-9B81-7CA2E4B2C565}"/>
              </a:ext>
            </a:extLst>
          </p:cNvPr>
          <p:cNvSpPr/>
          <p:nvPr/>
        </p:nvSpPr>
        <p:spPr>
          <a:xfrm>
            <a:off x="446567" y="255181"/>
            <a:ext cx="11430000" cy="633700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77E96438-A431-48A3-B6F0-86DB5D0D88B2}"/>
              </a:ext>
            </a:extLst>
          </p:cNvPr>
          <p:cNvSpPr txBox="1"/>
          <p:nvPr/>
        </p:nvSpPr>
        <p:spPr>
          <a:xfrm>
            <a:off x="1963180" y="535477"/>
            <a:ext cx="932806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2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8DD7FD-EA0F-4742-8F10-D6D0BEF37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21" y="453987"/>
            <a:ext cx="1368465" cy="72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FAFA747B-09D5-423A-8FB3-2DD46312C3FB}"/>
              </a:ext>
            </a:extLst>
          </p:cNvPr>
          <p:cNvSpPr/>
          <p:nvPr/>
        </p:nvSpPr>
        <p:spPr>
          <a:xfrm>
            <a:off x="3657600" y="1329070"/>
            <a:ext cx="3807366" cy="4678328"/>
          </a:xfrm>
          <a:custGeom>
            <a:avLst/>
            <a:gdLst/>
            <a:ahLst/>
            <a:cxnLst/>
            <a:rect l="l" t="t" r="r" b="b"/>
            <a:pathLst>
              <a:path w="7691703" h="8570143">
                <a:moveTo>
                  <a:pt x="0" y="0"/>
                </a:moveTo>
                <a:lnTo>
                  <a:pt x="7691703" y="0"/>
                </a:lnTo>
                <a:lnTo>
                  <a:pt x="7691703" y="8570143"/>
                </a:lnTo>
                <a:lnTo>
                  <a:pt x="0" y="85701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2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C1BA42-9F79-1370-2D28-9798069A24E8}"/>
              </a:ext>
            </a:extLst>
          </p:cNvPr>
          <p:cNvGrpSpPr/>
          <p:nvPr/>
        </p:nvGrpSpPr>
        <p:grpSpPr>
          <a:xfrm>
            <a:off x="2656889" y="669171"/>
            <a:ext cx="6566430" cy="1149633"/>
            <a:chOff x="2678154" y="413990"/>
            <a:chExt cx="6566430" cy="114963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686F8B87-CCC0-B3C6-5F02-361DF29E1D34}"/>
                </a:ext>
              </a:extLst>
            </p:cNvPr>
            <p:cNvSpPr/>
            <p:nvPr/>
          </p:nvSpPr>
          <p:spPr>
            <a:xfrm>
              <a:off x="2678154" y="413990"/>
              <a:ext cx="6566430" cy="1149633"/>
            </a:xfrm>
            <a:custGeom>
              <a:avLst/>
              <a:gdLst/>
              <a:ahLst/>
              <a:cxnLst/>
              <a:rect l="l" t="t" r="r" b="b"/>
              <a:pathLst>
                <a:path w="4695655" h="898044">
                  <a:moveTo>
                    <a:pt x="0" y="0"/>
                  </a:moveTo>
                  <a:lnTo>
                    <a:pt x="4695655" y="0"/>
                  </a:lnTo>
                  <a:lnTo>
                    <a:pt x="4695655" y="898044"/>
                  </a:lnTo>
                  <a:lnTo>
                    <a:pt x="0" y="898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51A6D9-7F4D-341B-07B0-E99B48117BD2}"/>
                </a:ext>
              </a:extLst>
            </p:cNvPr>
            <p:cNvSpPr txBox="1"/>
            <p:nvPr/>
          </p:nvSpPr>
          <p:spPr>
            <a:xfrm>
              <a:off x="4353776" y="685800"/>
              <a:ext cx="3284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 err="1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Nội</a:t>
              </a:r>
              <a:r>
                <a:rPr lang="en-GB" sz="4400" dirty="0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 dung </a:t>
              </a:r>
              <a:r>
                <a:rPr lang="en-GB" sz="4400" dirty="0" err="1">
                  <a:solidFill>
                    <a:srgbClr val="C00000"/>
                  </a:solidFill>
                  <a:latin typeface="iCiel Cucho Bold" pitchFamily="50" charset="-93"/>
                  <a:cs typeface="iCiel Cucho Bold" pitchFamily="50" charset="-93"/>
                </a:rPr>
                <a:t>bài</a:t>
              </a:r>
              <a:endParaRPr lang="vi-VN" sz="4400" dirty="0">
                <a:solidFill>
                  <a:srgbClr val="C00000"/>
                </a:solidFill>
                <a:latin typeface="iCiel Cucho Bold" pitchFamily="50" charset="-93"/>
                <a:cs typeface="iCiel Cucho Bold" pitchFamily="50" charset="-93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DD7C41-071C-B895-4DD8-CCD19A6CD825}"/>
              </a:ext>
            </a:extLst>
          </p:cNvPr>
          <p:cNvSpPr/>
          <p:nvPr/>
        </p:nvSpPr>
        <p:spPr>
          <a:xfrm>
            <a:off x="701749" y="2222203"/>
            <a:ext cx="10845209" cy="35193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D6335-D973-993A-2780-54C2AF3D4B10}"/>
              </a:ext>
            </a:extLst>
          </p:cNvPr>
          <p:cNvSpPr txBox="1"/>
          <p:nvPr/>
        </p:nvSpPr>
        <p:spPr>
          <a:xfrm>
            <a:off x="829339" y="2537353"/>
            <a:ext cx="106112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Bài thơ thể hiện tình cảm anh chị em trong nhà rất cảm động.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Tình cảm anh em ruột thịt làm cho cuộc sống thêm đẹp, thêm vui.</a:t>
            </a:r>
          </a:p>
        </p:txBody>
      </p:sp>
    </p:spTree>
    <p:extLst>
      <p:ext uri="{BB962C8B-B14F-4D97-AF65-F5344CB8AC3E}">
        <p14:creationId xmlns:p14="http://schemas.microsoft.com/office/powerpoint/2010/main" val="2925444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17" descr="E:\PPT\形状 2.png形状 2">
            <a:extLst>
              <a:ext uri="{FF2B5EF4-FFF2-40B4-BE49-F238E27FC236}">
                <a16:creationId xmlns:a16="http://schemas.microsoft.com/office/drawing/2014/main" id="{248F9DC9-2B15-4668-8090-4ED06455E2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685" y="2762250"/>
            <a:ext cx="3780790" cy="3562350"/>
          </a:xfrm>
          <a:prstGeom prst="rect">
            <a:avLst/>
          </a:prstGeom>
        </p:spPr>
      </p:pic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818F7D3C-EF59-4AA0-9FF8-14A7D7EDB4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88" y="680530"/>
            <a:ext cx="594282" cy="5474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321469-E8F8-475C-BDE1-93A346943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0024" y="1631478"/>
            <a:ext cx="7714347" cy="46619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C88E9D2-E059-9498-E7EA-95E6F090B573}"/>
              </a:ext>
            </a:extLst>
          </p:cNvPr>
          <p:cNvGrpSpPr/>
          <p:nvPr/>
        </p:nvGrpSpPr>
        <p:grpSpPr>
          <a:xfrm>
            <a:off x="3145987" y="818027"/>
            <a:ext cx="6566430" cy="1149633"/>
            <a:chOff x="2678154" y="413990"/>
            <a:chExt cx="6566430" cy="114963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AC57D45C-2671-958A-6F15-3FBC28D4FB0A}"/>
                </a:ext>
              </a:extLst>
            </p:cNvPr>
            <p:cNvSpPr/>
            <p:nvPr/>
          </p:nvSpPr>
          <p:spPr>
            <a:xfrm>
              <a:off x="2678154" y="413990"/>
              <a:ext cx="6566430" cy="1149633"/>
            </a:xfrm>
            <a:custGeom>
              <a:avLst/>
              <a:gdLst/>
              <a:ahLst/>
              <a:cxnLst/>
              <a:rect l="l" t="t" r="r" b="b"/>
              <a:pathLst>
                <a:path w="4695655" h="898044">
                  <a:moveTo>
                    <a:pt x="0" y="0"/>
                  </a:moveTo>
                  <a:lnTo>
                    <a:pt x="4695655" y="0"/>
                  </a:lnTo>
                  <a:lnTo>
                    <a:pt x="4695655" y="898044"/>
                  </a:lnTo>
                  <a:lnTo>
                    <a:pt x="0" y="898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290C2B-DFA4-5CEA-F523-4EE341EE45F4}"/>
                </a:ext>
              </a:extLst>
            </p:cNvPr>
            <p:cNvSpPr txBox="1"/>
            <p:nvPr/>
          </p:nvSpPr>
          <p:spPr>
            <a:xfrm>
              <a:off x="4353776" y="685800"/>
              <a:ext cx="356501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Luyện</a:t>
              </a:r>
              <a:r>
                <a:rPr lang="en-GB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 </a:t>
              </a:r>
              <a:r>
                <a:rPr lang="en-GB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đọc</a:t>
              </a:r>
              <a:r>
                <a:rPr lang="en-GB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 </a:t>
              </a:r>
              <a:r>
                <a:rPr lang="en-GB" sz="44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iCiel Cucho Bold" pitchFamily="50" charset="-93"/>
                </a:rPr>
                <a:t>lại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841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E01725-E80E-4B6A-8213-A54D7C6A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6A62A-1512-4888-BD39-4A30DF1E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61" y="-240079"/>
            <a:ext cx="3816427" cy="1127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FA6237-15A7-4D84-8902-EF95C55E7045}"/>
              </a:ext>
            </a:extLst>
          </p:cNvPr>
          <p:cNvSpPr txBox="1"/>
          <p:nvPr/>
        </p:nvSpPr>
        <p:spPr>
          <a:xfrm>
            <a:off x="6400800" y="609600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64678-71F1-4020-9BD1-C3F5B1070B18}"/>
              </a:ext>
            </a:extLst>
          </p:cNvPr>
          <p:cNvSpPr txBox="1"/>
          <p:nvPr/>
        </p:nvSpPr>
        <p:spPr>
          <a:xfrm>
            <a:off x="2352675" y="228600"/>
            <a:ext cx="3171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em tôi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 rúc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 tôi đùa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nó thích.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 nó đen ngời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veo như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 nó tươi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 như khướu hót.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16F0E-92D9-421E-98AE-9D59D68A2322}"/>
              </a:ext>
            </a:extLst>
          </p:cNvPr>
          <p:cNvSpPr txBox="1"/>
          <p:nvPr/>
        </p:nvSpPr>
        <p:spPr>
          <a:xfrm>
            <a:off x="6126870" y="1581724"/>
            <a:ext cx="3438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lan, hoa lí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nhặt cài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thơm theo nó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 trước vườn sau.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Òa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CB3629-09AC-41C6-81AC-8CBB00D97292}"/>
              </a:ext>
            </a:extLst>
          </p:cNvPr>
          <p:cNvSpPr/>
          <p:nvPr/>
        </p:nvSpPr>
        <p:spPr>
          <a:xfrm>
            <a:off x="9496425" y="2752725"/>
            <a:ext cx="2581275" cy="4105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BA927C-DF42-42E4-ABFE-14B7B0ED8A97}"/>
              </a:ext>
            </a:extLst>
          </p:cNvPr>
          <p:cNvSpPr txBox="1"/>
          <p:nvPr/>
        </p:nvSpPr>
        <p:spPr>
          <a:xfrm>
            <a:off x="9210102" y="2899410"/>
            <a:ext cx="3286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Kìa, tiếng nó đấy!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ở trường về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bạn bắt bướm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dưới hàng tre….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9268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534454"/>
            <a:ext cx="10769600" cy="578909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1F0F06-62C6-4199-A56D-36BCF588C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938" y="837975"/>
            <a:ext cx="733412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50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E01725-E80E-4B6A-8213-A54D7C6A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6A62A-1512-4888-BD39-4A30DF1E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461" y="-240079"/>
            <a:ext cx="3816427" cy="1127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FA6237-15A7-4D84-8902-EF95C55E7045}"/>
              </a:ext>
            </a:extLst>
          </p:cNvPr>
          <p:cNvSpPr txBox="1"/>
          <p:nvPr/>
        </p:nvSpPr>
        <p:spPr>
          <a:xfrm>
            <a:off x="6400800" y="609600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64678-71F1-4020-9BD1-C3F5B1070B18}"/>
              </a:ext>
            </a:extLst>
          </p:cNvPr>
          <p:cNvSpPr txBox="1"/>
          <p:nvPr/>
        </p:nvSpPr>
        <p:spPr>
          <a:xfrm>
            <a:off x="2352675" y="228600"/>
            <a:ext cx="3171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em tôi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 rúc rích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 tôi đùa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nó thích.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 nó đen ngời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veo như nước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 nó tươi hồng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 như khướu hót.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16F0E-92D9-421E-98AE-9D59D68A2322}"/>
              </a:ext>
            </a:extLst>
          </p:cNvPr>
          <p:cNvSpPr txBox="1"/>
          <p:nvPr/>
        </p:nvSpPr>
        <p:spPr>
          <a:xfrm>
            <a:off x="6231787" y="1584030"/>
            <a:ext cx="3438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lan, hoa lí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nhặt cài đầu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thơm theo nó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 trước vườn sau.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lâu</a:t>
            </a:r>
            <a:endParaRPr lang="en-US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mong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nhắc</a:t>
            </a:r>
            <a:endParaRPr lang="en-US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nấp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lang="en-US" sz="24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Òa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ôm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chặt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CB3629-09AC-41C6-81AC-8CBB00D97292}"/>
              </a:ext>
            </a:extLst>
          </p:cNvPr>
          <p:cNvSpPr/>
          <p:nvPr/>
        </p:nvSpPr>
        <p:spPr>
          <a:xfrm>
            <a:off x="9496425" y="2752725"/>
            <a:ext cx="2581275" cy="4105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BA927C-DF42-42E4-ABFE-14B7B0ED8A97}"/>
              </a:ext>
            </a:extLst>
          </p:cNvPr>
          <p:cNvSpPr txBox="1"/>
          <p:nvPr/>
        </p:nvSpPr>
        <p:spPr>
          <a:xfrm>
            <a:off x="9207796" y="2899410"/>
            <a:ext cx="32890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Kìa, tiếng nó đấy!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ở trường về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bạn bắt bướm</a:t>
            </a:r>
          </a:p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dưới hàng tre….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(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55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EE01725-E80E-4B6A-8213-A54D7C6A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E6A62A-1512-4888-BD39-4A30DF1E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870" y="-176284"/>
            <a:ext cx="3816427" cy="11278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FA6237-15A7-4D84-8902-EF95C55E7045}"/>
              </a:ext>
            </a:extLst>
          </p:cNvPr>
          <p:cNvSpPr txBox="1"/>
          <p:nvPr/>
        </p:nvSpPr>
        <p:spPr>
          <a:xfrm>
            <a:off x="6400800" y="609600"/>
            <a:ext cx="1314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564678-71F1-4020-9BD1-C3F5B1070B18}"/>
              </a:ext>
            </a:extLst>
          </p:cNvPr>
          <p:cNvSpPr txBox="1"/>
          <p:nvPr/>
        </p:nvSpPr>
        <p:spPr>
          <a:xfrm>
            <a:off x="2352675" y="228600"/>
            <a:ext cx="31718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 em tôi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 rúc rích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 tôi đùa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nó thích.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Mắt nó đen ngời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veo như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Miệng nó tươi hồng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Nói như khướu hót.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16F0E-92D9-421E-98AE-9D59D68A2322}"/>
              </a:ext>
            </a:extLst>
          </p:cNvPr>
          <p:cNvSpPr txBox="1"/>
          <p:nvPr/>
        </p:nvSpPr>
        <p:spPr>
          <a:xfrm>
            <a:off x="6086474" y="1631783"/>
            <a:ext cx="34385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lan, hoa lí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nhặt cài đầu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 thơm theo nó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Sân trước vườn sau.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nhắc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Òa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CB3629-09AC-41C6-81AC-8CBB00D97292}"/>
              </a:ext>
            </a:extLst>
          </p:cNvPr>
          <p:cNvSpPr/>
          <p:nvPr/>
        </p:nvSpPr>
        <p:spPr>
          <a:xfrm>
            <a:off x="9191624" y="2736683"/>
            <a:ext cx="2780636" cy="41052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BA927C-DF42-42E4-ABFE-14B7B0ED8A97}"/>
              </a:ext>
            </a:extLst>
          </p:cNvPr>
          <p:cNvSpPr txBox="1"/>
          <p:nvPr/>
        </p:nvSpPr>
        <p:spPr>
          <a:xfrm>
            <a:off x="9156847" y="2872735"/>
            <a:ext cx="3219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 vẽ lắm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Vẽ thỏ có đôi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sợ thỏ một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 có bạn chơi.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/>
            </a:r>
            <a:b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</a:b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Kìa, tiếng nó đấy!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Đang ở trường về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bạn bắt bướm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Cười dưới hàng tre….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           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33393F-30EE-4EA3-A5E8-6185904EBF6A}"/>
              </a:ext>
            </a:extLst>
          </p:cNvPr>
          <p:cNvSpPr/>
          <p:nvPr/>
        </p:nvSpPr>
        <p:spPr>
          <a:xfrm>
            <a:off x="9011863" y="111355"/>
            <a:ext cx="2470732" cy="523220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E8F401-D444-4A60-B91F-EC83EC93FB26}"/>
              </a:ext>
            </a:extLst>
          </p:cNvPr>
          <p:cNvSpPr txBox="1"/>
          <p:nvPr/>
        </p:nvSpPr>
        <p:spPr>
          <a:xfrm>
            <a:off x="8041414" y="103699"/>
            <a:ext cx="435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KHỔ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D32740-B5E7-4A5E-849D-5F0F2FB65F28}"/>
              </a:ext>
            </a:extLst>
          </p:cNvPr>
          <p:cNvSpPr/>
          <p:nvPr/>
        </p:nvSpPr>
        <p:spPr>
          <a:xfrm>
            <a:off x="1842089" y="246589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6FFD01-A80F-4EE4-82EE-28E8E8B37032}"/>
              </a:ext>
            </a:extLst>
          </p:cNvPr>
          <p:cNvSpPr/>
          <p:nvPr/>
        </p:nvSpPr>
        <p:spPr>
          <a:xfrm>
            <a:off x="1842089" y="2142064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5947C5-307E-43EB-B49D-244F92B90A9F}"/>
              </a:ext>
            </a:extLst>
          </p:cNvPr>
          <p:cNvSpPr/>
          <p:nvPr/>
        </p:nvSpPr>
        <p:spPr>
          <a:xfrm>
            <a:off x="5594938" y="1697397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7E2903-F6B4-40AE-A781-41A0049E574F}"/>
              </a:ext>
            </a:extLst>
          </p:cNvPr>
          <p:cNvSpPr/>
          <p:nvPr/>
        </p:nvSpPr>
        <p:spPr>
          <a:xfrm>
            <a:off x="5633038" y="3478572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588A1B-6484-42A6-8D4F-E93C409D19B3}"/>
              </a:ext>
            </a:extLst>
          </p:cNvPr>
          <p:cNvSpPr/>
          <p:nvPr/>
        </p:nvSpPr>
        <p:spPr>
          <a:xfrm>
            <a:off x="8681038" y="3122934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B7D0CC-E305-4814-8E2B-393035DEEEDC}"/>
              </a:ext>
            </a:extLst>
          </p:cNvPr>
          <p:cNvSpPr/>
          <p:nvPr/>
        </p:nvSpPr>
        <p:spPr>
          <a:xfrm>
            <a:off x="8661988" y="4783497"/>
            <a:ext cx="527051" cy="527051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95754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>
            <a:extLst>
              <a:ext uri="{FF2B5EF4-FFF2-40B4-BE49-F238E27FC236}">
                <a16:creationId xmlns:a16="http://schemas.microsoft.com/office/drawing/2014/main" id="{5C8A1FC4-DB65-4567-B53E-B6B46062CA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4" b="28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6721985-97C7-4B00-A263-9FFE0CFEE4FF}"/>
              </a:ext>
            </a:extLst>
          </p:cNvPr>
          <p:cNvGrpSpPr/>
          <p:nvPr/>
        </p:nvGrpSpPr>
        <p:grpSpPr>
          <a:xfrm>
            <a:off x="4184082" y="1557451"/>
            <a:ext cx="3792573" cy="1672516"/>
            <a:chOff x="2157098" y="2221349"/>
            <a:chExt cx="3866191" cy="1860883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63C8866-7D75-4228-BAE2-E116CA9C15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36ADE0A-2419-4E61-A7E0-4AE8B5B834F3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khướu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hót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F62EB9-2CA3-4840-A592-8A1D422C9801}"/>
              </a:ext>
            </a:extLst>
          </p:cNvPr>
          <p:cNvGrpSpPr/>
          <p:nvPr/>
        </p:nvGrpSpPr>
        <p:grpSpPr>
          <a:xfrm>
            <a:off x="7439259" y="1542755"/>
            <a:ext cx="4667016" cy="1672516"/>
            <a:chOff x="1968578" y="2221349"/>
            <a:chExt cx="3866191" cy="186088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B20C396-A804-41EF-BEA4-FE09539C4AB0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C25077-BB7D-42B6-A217-A581AA5B2967}"/>
                </a:ext>
              </a:extLst>
            </p:cNvPr>
            <p:cNvSpPr txBox="1"/>
            <p:nvPr/>
          </p:nvSpPr>
          <p:spPr>
            <a:xfrm>
              <a:off x="1968578" y="2754012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lan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CE7DEC-2B84-49C3-AA8F-EB19A1909908}"/>
              </a:ext>
            </a:extLst>
          </p:cNvPr>
          <p:cNvGrpSpPr/>
          <p:nvPr/>
        </p:nvGrpSpPr>
        <p:grpSpPr>
          <a:xfrm>
            <a:off x="693468" y="1611613"/>
            <a:ext cx="3792573" cy="1672516"/>
            <a:chOff x="2035835" y="2221349"/>
            <a:chExt cx="3866191" cy="1860883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9F46E6-41FC-4575-8061-736E091721C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580742-018F-4C0C-974A-332EC3562857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rúc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rích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B5CA743-9EC6-4F03-9282-B36CE1E02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61" y="178665"/>
            <a:ext cx="9102117" cy="15485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DF6903-3488-64B3-6222-5920F9BBDF41}"/>
              </a:ext>
            </a:extLst>
          </p:cNvPr>
          <p:cNvGrpSpPr/>
          <p:nvPr/>
        </p:nvGrpSpPr>
        <p:grpSpPr>
          <a:xfrm>
            <a:off x="4258510" y="4279386"/>
            <a:ext cx="3792573" cy="1672516"/>
            <a:chOff x="2157098" y="2221349"/>
            <a:chExt cx="3866191" cy="1860883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5C8A1-F089-29BD-6C26-225DD8173D98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id-ID" sz="40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4BC4DA-7843-0649-D160-51677D637A39}"/>
                </a:ext>
              </a:extLst>
            </p:cNvPr>
            <p:cNvSpPr txBox="1"/>
            <p:nvPr/>
          </p:nvSpPr>
          <p:spPr>
            <a:xfrm>
              <a:off x="2157098" y="2726568"/>
              <a:ext cx="3866191" cy="1107531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hoa</a:t>
              </a:r>
              <a:r>
                <a:rPr lang="en-US" sz="4000" b="1" kern="0" dirty="0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6351CA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lí</a:t>
              </a:r>
              <a:endParaRPr lang="vi-VN" sz="4000" b="1" kern="0" dirty="0">
                <a:solidFill>
                  <a:srgbClr val="6351CA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63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9363590-59BB-4613-AAE4-2205B2E1E4EC}"/>
              </a:ext>
            </a:extLst>
          </p:cNvPr>
          <p:cNvSpPr txBox="1"/>
          <p:nvPr/>
        </p:nvSpPr>
        <p:spPr>
          <a:xfrm>
            <a:off x="621576" y="791063"/>
            <a:ext cx="10842523" cy="5201424"/>
          </a:xfrm>
          <a:custGeom>
            <a:avLst/>
            <a:gdLst>
              <a:gd name="connsiteX0" fmla="*/ 0 w 10842523"/>
              <a:gd name="connsiteY0" fmla="*/ 0 h 5201424"/>
              <a:gd name="connsiteX1" fmla="*/ 10842523 w 10842523"/>
              <a:gd name="connsiteY1" fmla="*/ 0 h 5201424"/>
              <a:gd name="connsiteX2" fmla="*/ 10842523 w 10842523"/>
              <a:gd name="connsiteY2" fmla="*/ 5201424 h 5201424"/>
              <a:gd name="connsiteX3" fmla="*/ 0 w 10842523"/>
              <a:gd name="connsiteY3" fmla="*/ 5201424 h 5201424"/>
              <a:gd name="connsiteX4" fmla="*/ 0 w 10842523"/>
              <a:gd name="connsiteY4" fmla="*/ 0 h 5201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5201424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5021" y="2425949"/>
                  <a:pt x="10760573" y="3315933"/>
                  <a:pt x="10842523" y="5201424"/>
                </a:cubicBezTo>
                <a:cubicBezTo>
                  <a:pt x="5879994" y="5276399"/>
                  <a:pt x="4847340" y="5331824"/>
                  <a:pt x="0" y="5201424"/>
                </a:cubicBezTo>
                <a:cubicBezTo>
                  <a:pt x="94029" y="3054502"/>
                  <a:pt x="57206" y="879441"/>
                  <a:pt x="0" y="0"/>
                </a:cubicBezTo>
                <a:close/>
              </a:path>
              <a:path w="10842523" h="5201424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685369" y="2432427"/>
                  <a:pt x="10674295" y="2646112"/>
                  <a:pt x="10842523" y="5201424"/>
                </a:cubicBezTo>
                <a:cubicBezTo>
                  <a:pt x="6158838" y="5351897"/>
                  <a:pt x="4872556" y="5351138"/>
                  <a:pt x="0" y="5201424"/>
                </a:cubicBezTo>
                <a:cubicBezTo>
                  <a:pt x="26562" y="2868625"/>
                  <a:pt x="-135358" y="205538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974059-3ED3-46DC-A51A-563BDD518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436" y="764396"/>
            <a:ext cx="7029297" cy="21398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63CA661-7E41-4E20-AD70-B60A9FB4B88B}"/>
              </a:ext>
            </a:extLst>
          </p:cNvPr>
          <p:cNvSpPr txBox="1"/>
          <p:nvPr/>
        </p:nvSpPr>
        <p:spPr>
          <a:xfrm>
            <a:off x="3700795" y="2477608"/>
            <a:ext cx="61531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 yêu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em tôi</a:t>
            </a:r>
            <a:endParaRPr lang="en-US" sz="4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cười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rúc r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</a:t>
            </a:r>
          </a:p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 khi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tôi đùa</a:t>
            </a:r>
          </a:p>
          <a:p>
            <a:pPr algn="l"/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vui, 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/</a:t>
            </a:r>
            <a:r>
              <a:rPr lang="vi-VN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 thích.</a:t>
            </a:r>
          </a:p>
        </p:txBody>
      </p:sp>
    </p:spTree>
    <p:extLst>
      <p:ext uri="{BB962C8B-B14F-4D97-AF65-F5344CB8AC3E}">
        <p14:creationId xmlns:p14="http://schemas.microsoft.com/office/powerpoint/2010/main" val="635822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47882306-033F-494A-A3ED-0647FF106FD3}"/>
              </a:ext>
            </a:extLst>
          </p:cNvPr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1">
            <a:extLst>
              <a:ext uri="{FF2B5EF4-FFF2-40B4-BE49-F238E27FC236}">
                <a16:creationId xmlns:a16="http://schemas.microsoft.com/office/drawing/2014/main" id="{90CE4C93-0F4D-40B5-A420-E781A16FFD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D2CFE42-5775-43A8-ABFB-2A07DAA800F1}"/>
              </a:ext>
            </a:extLst>
          </p:cNvPr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  <a:extLst>
              <a:ext uri="{C807C97D-BFC1-408E-A445-0C87EB9F89A2}">
                <ask:lineSketchStyleProps xmlns:ask="http://schemas.microsoft.com/office/drawing/2018/sketchyshapes" xmlns="" sd="179518477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97F7CE6-77C6-4B6F-AC99-D1BEA578FC60}"/>
              </a:ext>
            </a:extLst>
          </p:cNvPr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720A8-7C88-4BEA-B6D7-D17AE0E8DCBE}"/>
              </a:ext>
            </a:extLst>
          </p:cNvPr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GIẢI NGHĨA TỪ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4565A68-7EA2-4ED1-A1E8-97FD71666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B1BBB03-A10B-427D-BCCB-7A0A98366B82}"/>
              </a:ext>
            </a:extLst>
          </p:cNvPr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49AB87AB-8A3F-4EE7-A482-64AA309B976F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97C215-DAD1-4131-9B6F-044B14A94B09}"/>
                </a:ext>
              </a:extLst>
            </p:cNvPr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117EE24-5975-482D-BE04-E6350FD723BB}"/>
              </a:ext>
            </a:extLst>
          </p:cNvPr>
          <p:cNvSpPr txBox="1">
            <a:spLocks/>
          </p:cNvSpPr>
          <p:nvPr/>
        </p:nvSpPr>
        <p:spPr>
          <a:xfrm>
            <a:off x="1293383" y="1451068"/>
            <a:ext cx="10115446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“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yêu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tôi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”,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chưa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hiểu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55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nghĩa</a:t>
            </a:r>
            <a:r>
              <a:rPr lang="en-US" sz="55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8B9379-3083-45A6-A49B-F4B37C514F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4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B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4C46A30C-E484-46B9-B632-A945EDF1378A}"/>
              </a:ext>
            </a:extLst>
          </p:cNvPr>
          <p:cNvSpPr/>
          <p:nvPr/>
        </p:nvSpPr>
        <p:spPr>
          <a:xfrm>
            <a:off x="711200" y="142876"/>
            <a:ext cx="10769600" cy="618067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A153F4-8670-4EB5-A7E1-1F92B10F3399}"/>
              </a:ext>
            </a:extLst>
          </p:cNvPr>
          <p:cNvGrpSpPr/>
          <p:nvPr/>
        </p:nvGrpSpPr>
        <p:grpSpPr>
          <a:xfrm>
            <a:off x="8266497" y="1888033"/>
            <a:ext cx="3704506" cy="2468880"/>
            <a:chOff x="9026330" y="1381655"/>
            <a:chExt cx="3704506" cy="24688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999C906-9C67-433C-82A4-D2EE2B8D7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8762" r="49126" b="61862"/>
            <a:stretch/>
          </p:blipFill>
          <p:spPr>
            <a:xfrm flipH="1">
              <a:off x="9026330" y="1381655"/>
              <a:ext cx="3704506" cy="24688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2A798-8EF5-4012-A03A-FBF0724E5403}"/>
                </a:ext>
              </a:extLst>
            </p:cNvPr>
            <p:cNvSpPr txBox="1"/>
            <p:nvPr/>
          </p:nvSpPr>
          <p:spPr>
            <a:xfrm rot="79912">
              <a:off x="9553494" y="2015039"/>
              <a:ext cx="218251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Giải nghĩa từ cùng nhau nếu có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74342C-5BE2-4227-8211-B499448319C1}"/>
              </a:ext>
            </a:extLst>
          </p:cNvPr>
          <p:cNvGrpSpPr/>
          <p:nvPr/>
        </p:nvGrpSpPr>
        <p:grpSpPr>
          <a:xfrm>
            <a:off x="4413077" y="1200212"/>
            <a:ext cx="3672992" cy="2743200"/>
            <a:chOff x="4672461" y="1214043"/>
            <a:chExt cx="3672992" cy="27432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E7E6BA-85BA-443F-95DE-5B03628FF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2" t="63119" r="10533" b="7958"/>
            <a:stretch/>
          </p:blipFill>
          <p:spPr>
            <a:xfrm flipH="1">
              <a:off x="4672461" y="1214043"/>
              <a:ext cx="3672992" cy="274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38AF1F-1CCC-40DE-8B22-67F7933C0661}"/>
                </a:ext>
              </a:extLst>
            </p:cNvPr>
            <p:cNvSpPr txBox="1"/>
            <p:nvPr/>
          </p:nvSpPr>
          <p:spPr>
            <a:xfrm flipH="1">
              <a:off x="5178040" y="1787932"/>
              <a:ext cx="276702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890696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Tất cả các thành viên đều đọc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533D2F-63ED-4F41-82FB-63EC6F7A5C5D}"/>
              </a:ext>
            </a:extLst>
          </p:cNvPr>
          <p:cNvGrpSpPr/>
          <p:nvPr/>
        </p:nvGrpSpPr>
        <p:grpSpPr>
          <a:xfrm rot="10374921" flipV="1">
            <a:off x="889619" y="1571315"/>
            <a:ext cx="3550560" cy="2651760"/>
            <a:chOff x="1758356" y="1446550"/>
            <a:chExt cx="3550560" cy="265176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5D2379D-24A5-4BA3-8515-FB9FD3369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t="49732" r="54479" b="21345"/>
            <a:stretch/>
          </p:blipFill>
          <p:spPr>
            <a:xfrm flipH="1">
              <a:off x="1758356" y="1446550"/>
              <a:ext cx="3550560" cy="26517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5132BD-DCC4-4D1B-82BE-BABA6129DE55}"/>
                </a:ext>
              </a:extLst>
            </p:cNvPr>
            <p:cNvSpPr txBox="1"/>
            <p:nvPr/>
          </p:nvSpPr>
          <p:spPr>
            <a:xfrm>
              <a:off x="2143481" y="2143723"/>
              <a:ext cx="265580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Phân công đọc theo đoạn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3EE0A657-1C7B-430B-9D65-1EB2E7955E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130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Plants Animated Clipart: animated-gif-clipart-flowers-in-planter-pot-05c">
            <a:extLst>
              <a:ext uri="{FF2B5EF4-FFF2-40B4-BE49-F238E27FC236}">
                <a16:creationId xmlns:a16="http://schemas.microsoft.com/office/drawing/2014/main" id="{043F6CCD-1300-4315-9C06-115BB65B01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102" y="4507689"/>
            <a:ext cx="3198029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96FB7C6-3D72-4123-88FB-432FAD82BA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881" y="3644518"/>
            <a:ext cx="4661453" cy="3200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118451C-7179-4787-85E7-C612A05D84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590" y="276882"/>
            <a:ext cx="753704" cy="75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7DDAD7-F14D-49CE-8334-5BDB0D3AE9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517" y="90615"/>
            <a:ext cx="699881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5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717</Words>
  <Application>Microsoft Office PowerPoint</Application>
  <PresentationFormat>Widescreen</PresentationFormat>
  <Paragraphs>154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Arial-Rounded</vt:lpstr>
      <vt:lpstr>等线</vt:lpstr>
      <vt:lpstr>等线 Light</vt:lpstr>
      <vt:lpstr>iCiel Cucho Bold</vt:lpstr>
      <vt:lpstr>Arial</vt:lpstr>
      <vt:lpstr>Calibri</vt:lpstr>
      <vt:lpstr>Cambria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103</cp:revision>
  <dcterms:created xsi:type="dcterms:W3CDTF">2022-08-31T23:44:49Z</dcterms:created>
  <dcterms:modified xsi:type="dcterms:W3CDTF">2025-12-03T02:10:17Z</dcterms:modified>
</cp:coreProperties>
</file>