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703" r:id="rId3"/>
  </p:sldMasterIdLst>
  <p:notesMasterIdLst>
    <p:notesMasterId r:id="rId12"/>
  </p:notesMasterIdLst>
  <p:sldIdLst>
    <p:sldId id="2007577416" r:id="rId4"/>
    <p:sldId id="256" r:id="rId5"/>
    <p:sldId id="271" r:id="rId6"/>
    <p:sldId id="326" r:id="rId7"/>
    <p:sldId id="2007577419" r:id="rId8"/>
    <p:sldId id="259" r:id="rId9"/>
    <p:sldId id="2007577418" r:id="rId10"/>
    <p:sldId id="32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BACE1-394D-43D5-A589-82C37A96F73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8316F-95E0-4E1B-9184-D83994A9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28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5CD01-7634-9470-A77C-A4E6CD7F3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83F5604-16D0-74F7-C6D0-20CEA170D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4C6FBFD-BDC5-903D-E627-502B1FAEE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D6EA3E-6CF7-849B-2F7A-5029F35A8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94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4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28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6F236-4CB8-4C50-9B77-8A286BA2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221FD0-4C55-43E0-ACE1-3649C1D42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CBC1A-4EC4-4180-8A53-7946A129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CF885-094D-48C8-A745-BBAEA977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FC0E6-37CE-4C19-B570-685C11B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08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1D46C-EE7F-4077-BDCC-4779125A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2DF1D1-2ED5-436D-8275-0284C133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DBA5D-FFD0-4744-8E94-E2226CA8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87527-558D-4CF1-B565-AD49CBEA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A0C34-92E6-4538-9ABE-A969388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19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A61366-BD69-4B31-B942-F22D10FC9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F54530-4071-4E30-B2FA-3631EC6A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1F7BD-FA3B-46D3-8A3C-371D18C6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0877D-B18F-4FFD-AFEB-305B9D97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F7D88-840C-43A7-A6E6-1FC8E781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0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8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07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80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57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8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290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2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9165F-A4E7-4415-9D5D-CBCA444E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35550-F150-4A4B-AE0F-72A887BE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93ACA-83B2-449E-B78B-EE84CFCA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2BEC-8C90-4F6A-B4C7-D09366E5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80DA4-E258-4196-915E-8D1A1B9B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95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23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33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09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76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1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64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90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11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73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FB8FA-57F7-41C9-9947-C2792580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409E3E-FA31-4E2B-847F-C7E65ED4D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AF8C54-F491-4206-9917-EBAF7CB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6ACBC-3A1D-4D88-ADBE-CFFDD76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3CB6A-F863-4D52-B84D-73734F3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483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7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47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1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6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BCC8-F4F0-4203-B866-B1537335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DBA32-0A02-421A-A0EC-B25E5B7F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55A870-132D-409A-A043-E6F4497F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ECB553-F5E8-4D85-AB48-0881136B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F17D4-BA03-4350-B841-CA95BFC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0902F-42A8-4207-B4E0-F6B2E512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3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34AD5-CF7C-4EA5-9DF8-BB8A548B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7AAD8-0AF3-4D22-8C9D-68FD2506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EA2A9E-551F-41FF-A8A5-6E2E40CD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51B7E9-6CA2-41F3-87C5-D1BE3F9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771F3C-A631-4948-9A8A-95025DB58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613870-4C7E-482D-95BE-5F56DDF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5ADAAD-A61A-4458-A74C-D62869B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19F573-3191-4631-9DA9-BE2212E4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8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51DE8-54C8-41C3-8377-9BBA42C9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24F40-8108-4C3B-8289-66709A8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51AF8F-F9D1-4E5F-8099-D58D5791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2C2550-11DB-4D71-9BCB-3CCB892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43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9FEE7D-5E26-42CA-8135-095771D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F641C7-DDAA-4158-ACAF-EA4C8FC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52306-A01F-4ABB-9CAD-77430C1C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5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48AA5-D1D0-4195-A1DA-2380A19A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BA1C4-70F5-4010-8BA9-BB7C84C0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D41E55-CEE6-4749-A4B0-BF6078CA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D4F5ED-0E43-4A27-B17F-56290A6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D9090-21C6-49ED-ADB7-4F5A37CF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6EB97-30CF-4C40-A139-E0921C9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61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77516-1E30-45A9-9607-75BDED78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CA7406-6E8C-4887-8D50-90A9568F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4757D-C98C-46ED-AF45-A3C69790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27471-D7EB-4D33-B7DF-67E3877F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F999E-A40A-4D35-99D5-F03F3B1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EFC9-1E42-4933-AB55-8C5E72D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63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8C6862-0A10-4FBF-AB09-23B8D70A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45FA18-7482-471C-A225-4EA6C87D6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AF8578-CE00-474E-AAC3-349634F98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3393-57AC-420E-A93C-D16C15524A1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41B00-9ADB-42F9-8F26-6D3B86CD4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E19E1-14AA-426A-8349-F44D42D0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00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66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48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6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24" Type="http://schemas.openxmlformats.org/officeDocument/2006/relationships/image" Target="../media/image12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5.png"/><Relationship Id="rId19" Type="http://schemas.openxmlformats.org/officeDocument/2006/relationships/image" Target="../media/image19.sv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18" Type="http://schemas.openxmlformats.org/officeDocument/2006/relationships/image" Target="../media/image9.png"/><Relationship Id="rId26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6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24" Type="http://schemas.openxmlformats.org/officeDocument/2006/relationships/image" Target="../media/image12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5.png"/><Relationship Id="rId19" Type="http://schemas.openxmlformats.org/officeDocument/2006/relationships/image" Target="../media/image19.sv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6" Type="http://schemas.microsoft.com/office/2007/relationships/hdphoto" Target="../media/hdphoto5.wdp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6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18" Type="http://schemas.openxmlformats.org/officeDocument/2006/relationships/image" Target="../media/image9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6.png"/><Relationship Id="rId17" Type="http://schemas.openxmlformats.org/officeDocument/2006/relationships/image" Target="../media/image17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5.png"/><Relationship Id="rId19" Type="http://schemas.openxmlformats.org/officeDocument/2006/relationships/image" Target="../media/image19.sv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7.pn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6B6A41-BE77-9E1F-927B-44959F2E9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3C62B0-FF37-A747-2EC0-20D5B9CD60EA}"/>
              </a:ext>
            </a:extLst>
          </p:cNvPr>
          <p:cNvGrpSpPr/>
          <p:nvPr/>
        </p:nvGrpSpPr>
        <p:grpSpPr>
          <a:xfrm>
            <a:off x="-214400" y="-198832"/>
            <a:ext cx="12677707" cy="7141689"/>
            <a:chOff x="0" y="0"/>
            <a:chExt cx="25355414" cy="1428337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581D7C2-CFF4-7D65-54E7-AF6ED7376FE6}"/>
                </a:ext>
              </a:extLst>
            </p:cNvPr>
            <p:cNvSpPr/>
            <p:nvPr/>
          </p:nvSpPr>
          <p:spPr>
            <a:xfrm rot="456234">
              <a:off x="3686589" y="4800773"/>
              <a:ext cx="1337227" cy="1145000"/>
            </a:xfrm>
            <a:custGeom>
              <a:avLst/>
              <a:gdLst/>
              <a:ahLst/>
              <a:cxnLst/>
              <a:rect l="l" t="t" r="r" b="b"/>
              <a:pathLst>
                <a:path w="1337227" h="1145000">
                  <a:moveTo>
                    <a:pt x="0" y="0"/>
                  </a:moveTo>
                  <a:lnTo>
                    <a:pt x="1337227" y="0"/>
                  </a:lnTo>
                  <a:lnTo>
                    <a:pt x="1337227" y="1145000"/>
                  </a:lnTo>
                  <a:lnTo>
                    <a:pt x="0" y="1145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755AE8F-1861-D0AA-85E5-F5C73DA44E8B}"/>
                </a:ext>
              </a:extLst>
            </p:cNvPr>
            <p:cNvSpPr/>
            <p:nvPr/>
          </p:nvSpPr>
          <p:spPr>
            <a:xfrm rot="683513">
              <a:off x="24352109" y="2149073"/>
              <a:ext cx="921386" cy="921386"/>
            </a:xfrm>
            <a:custGeom>
              <a:avLst/>
              <a:gdLst/>
              <a:ahLst/>
              <a:cxnLst/>
              <a:rect l="l" t="t" r="r" b="b"/>
              <a:pathLst>
                <a:path w="921386" h="921386">
                  <a:moveTo>
                    <a:pt x="0" y="0"/>
                  </a:moveTo>
                  <a:lnTo>
                    <a:pt x="921386" y="0"/>
                  </a:lnTo>
                  <a:lnTo>
                    <a:pt x="921386" y="921386"/>
                  </a:lnTo>
                  <a:lnTo>
                    <a:pt x="0" y="921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26EB98C-8FE8-35E4-B54A-38F0F02077E1}"/>
                </a:ext>
              </a:extLst>
            </p:cNvPr>
            <p:cNvSpPr/>
            <p:nvPr/>
          </p:nvSpPr>
          <p:spPr>
            <a:xfrm rot="983178">
              <a:off x="21453266" y="1110087"/>
              <a:ext cx="651600" cy="1238196"/>
            </a:xfrm>
            <a:custGeom>
              <a:avLst/>
              <a:gdLst/>
              <a:ahLst/>
              <a:cxnLst/>
              <a:rect l="l" t="t" r="r" b="b"/>
              <a:pathLst>
                <a:path w="651600" h="1238196">
                  <a:moveTo>
                    <a:pt x="0" y="0"/>
                  </a:moveTo>
                  <a:lnTo>
                    <a:pt x="651600" y="0"/>
                  </a:lnTo>
                  <a:lnTo>
                    <a:pt x="651600" y="1238196"/>
                  </a:lnTo>
                  <a:lnTo>
                    <a:pt x="0" y="123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31C7922-45D7-2AE7-A07F-36653B1CCC88}"/>
                </a:ext>
              </a:extLst>
            </p:cNvPr>
            <p:cNvSpPr/>
            <p:nvPr/>
          </p:nvSpPr>
          <p:spPr>
            <a:xfrm rot="681121">
              <a:off x="9357174" y="11847498"/>
              <a:ext cx="1796560" cy="979125"/>
            </a:xfrm>
            <a:custGeom>
              <a:avLst/>
              <a:gdLst/>
              <a:ahLst/>
              <a:cxnLst/>
              <a:rect l="l" t="t" r="r" b="b"/>
              <a:pathLst>
                <a:path w="1796560" h="979125">
                  <a:moveTo>
                    <a:pt x="0" y="0"/>
                  </a:moveTo>
                  <a:lnTo>
                    <a:pt x="1796560" y="0"/>
                  </a:lnTo>
                  <a:lnTo>
                    <a:pt x="1796560" y="979125"/>
                  </a:lnTo>
                  <a:lnTo>
                    <a:pt x="0" y="979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201D5FC-BD1C-59B2-DB04-0E73976F315C}"/>
                </a:ext>
              </a:extLst>
            </p:cNvPr>
            <p:cNvSpPr/>
            <p:nvPr/>
          </p:nvSpPr>
          <p:spPr>
            <a:xfrm rot="456234">
              <a:off x="4425078" y="1348720"/>
              <a:ext cx="1337227" cy="1145000"/>
            </a:xfrm>
            <a:custGeom>
              <a:avLst/>
              <a:gdLst/>
              <a:ahLst/>
              <a:cxnLst/>
              <a:rect l="l" t="t" r="r" b="b"/>
              <a:pathLst>
                <a:path w="1337227" h="1145000">
                  <a:moveTo>
                    <a:pt x="0" y="0"/>
                  </a:moveTo>
                  <a:lnTo>
                    <a:pt x="1337227" y="0"/>
                  </a:lnTo>
                  <a:lnTo>
                    <a:pt x="1337227" y="1145001"/>
                  </a:lnTo>
                  <a:lnTo>
                    <a:pt x="0" y="1145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20C8AF8-F760-9F82-A2F8-5BD10C3680F3}"/>
                </a:ext>
              </a:extLst>
            </p:cNvPr>
            <p:cNvSpPr/>
            <p:nvPr/>
          </p:nvSpPr>
          <p:spPr>
            <a:xfrm rot="583029">
              <a:off x="22348264" y="9653783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3"/>
                  </a:lnTo>
                  <a:lnTo>
                    <a:pt x="0" y="106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D1E3CFC-9D29-6284-FE9A-989BD2FD9D15}"/>
                </a:ext>
              </a:extLst>
            </p:cNvPr>
            <p:cNvSpPr/>
            <p:nvPr/>
          </p:nvSpPr>
          <p:spPr>
            <a:xfrm rot="931372">
              <a:off x="2488979" y="12583919"/>
              <a:ext cx="893158" cy="1609294"/>
            </a:xfrm>
            <a:custGeom>
              <a:avLst/>
              <a:gdLst/>
              <a:ahLst/>
              <a:cxnLst/>
              <a:rect l="l" t="t" r="r" b="b"/>
              <a:pathLst>
                <a:path w="893158" h="1609294">
                  <a:moveTo>
                    <a:pt x="0" y="0"/>
                  </a:moveTo>
                  <a:lnTo>
                    <a:pt x="893158" y="0"/>
                  </a:lnTo>
                  <a:lnTo>
                    <a:pt x="893158" y="1609295"/>
                  </a:lnTo>
                  <a:lnTo>
                    <a:pt x="0" y="1609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6600C4C-0787-8AC3-D505-B82404B44424}"/>
                </a:ext>
              </a:extLst>
            </p:cNvPr>
            <p:cNvSpPr/>
            <p:nvPr/>
          </p:nvSpPr>
          <p:spPr>
            <a:xfrm rot="603234">
              <a:off x="22189302" y="12325489"/>
              <a:ext cx="1499977" cy="939361"/>
            </a:xfrm>
            <a:custGeom>
              <a:avLst/>
              <a:gdLst/>
              <a:ahLst/>
              <a:cxnLst/>
              <a:rect l="l" t="t" r="r" b="b"/>
              <a:pathLst>
                <a:path w="1499977" h="939361">
                  <a:moveTo>
                    <a:pt x="0" y="0"/>
                  </a:moveTo>
                  <a:lnTo>
                    <a:pt x="1499978" y="0"/>
                  </a:lnTo>
                  <a:lnTo>
                    <a:pt x="1499978" y="939361"/>
                  </a:lnTo>
                  <a:lnTo>
                    <a:pt x="0" y="93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5097419-6E22-A132-0E3A-62A09538F778}"/>
                </a:ext>
              </a:extLst>
            </p:cNvPr>
            <p:cNvSpPr/>
            <p:nvPr/>
          </p:nvSpPr>
          <p:spPr>
            <a:xfrm rot="633580">
              <a:off x="766552" y="93801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5" y="0"/>
                  </a:lnTo>
                  <a:lnTo>
                    <a:pt x="1134005" y="1193689"/>
                  </a:lnTo>
                  <a:lnTo>
                    <a:pt x="0" y="119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D2DAB01-2A62-F28F-62A5-B9FBD6177B73}"/>
                </a:ext>
              </a:extLst>
            </p:cNvPr>
            <p:cNvSpPr/>
            <p:nvPr/>
          </p:nvSpPr>
          <p:spPr>
            <a:xfrm rot="1168684">
              <a:off x="19331641" y="10308129"/>
              <a:ext cx="1232511" cy="1007578"/>
            </a:xfrm>
            <a:custGeom>
              <a:avLst/>
              <a:gdLst/>
              <a:ahLst/>
              <a:cxnLst/>
              <a:rect l="l" t="t" r="r" b="b"/>
              <a:pathLst>
                <a:path w="1232511" h="1007578">
                  <a:moveTo>
                    <a:pt x="0" y="0"/>
                  </a:moveTo>
                  <a:lnTo>
                    <a:pt x="1232511" y="0"/>
                  </a:lnTo>
                  <a:lnTo>
                    <a:pt x="1232511" y="1007578"/>
                  </a:lnTo>
                  <a:lnTo>
                    <a:pt x="0" y="100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9D6A1F6-533C-0789-CE35-D27364E0D7B8}"/>
                </a:ext>
              </a:extLst>
            </p:cNvPr>
            <p:cNvSpPr/>
            <p:nvPr/>
          </p:nvSpPr>
          <p:spPr>
            <a:xfrm rot="509868">
              <a:off x="19863573" y="3593026"/>
              <a:ext cx="958625" cy="1374372"/>
            </a:xfrm>
            <a:custGeom>
              <a:avLst/>
              <a:gdLst/>
              <a:ahLst/>
              <a:cxnLst/>
              <a:rect l="l" t="t" r="r" b="b"/>
              <a:pathLst>
                <a:path w="958625" h="1374372">
                  <a:moveTo>
                    <a:pt x="0" y="0"/>
                  </a:moveTo>
                  <a:lnTo>
                    <a:pt x="958625" y="0"/>
                  </a:lnTo>
                  <a:lnTo>
                    <a:pt x="958625" y="1374373"/>
                  </a:lnTo>
                  <a:lnTo>
                    <a:pt x="0" y="137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30000"/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69F8ED5-03F4-87E2-75D4-A25014737C62}"/>
                </a:ext>
              </a:extLst>
            </p:cNvPr>
            <p:cNvSpPr/>
            <p:nvPr/>
          </p:nvSpPr>
          <p:spPr>
            <a:xfrm rot="1314581">
              <a:off x="5920879" y="11901170"/>
              <a:ext cx="1444398" cy="1345096"/>
            </a:xfrm>
            <a:custGeom>
              <a:avLst/>
              <a:gdLst/>
              <a:ahLst/>
              <a:cxnLst/>
              <a:rect l="l" t="t" r="r" b="b"/>
              <a:pathLst>
                <a:path w="1444398" h="1345096">
                  <a:moveTo>
                    <a:pt x="0" y="0"/>
                  </a:moveTo>
                  <a:lnTo>
                    <a:pt x="1444398" y="0"/>
                  </a:lnTo>
                  <a:lnTo>
                    <a:pt x="1444398" y="1345096"/>
                  </a:lnTo>
                  <a:lnTo>
                    <a:pt x="0" y="1345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3D64EF7-3851-A585-C3A8-26302B5DBBAF}"/>
                </a:ext>
              </a:extLst>
            </p:cNvPr>
            <p:cNvSpPr/>
            <p:nvPr/>
          </p:nvSpPr>
          <p:spPr>
            <a:xfrm rot="683513">
              <a:off x="17878234" y="12302416"/>
              <a:ext cx="1131987" cy="1131987"/>
            </a:xfrm>
            <a:custGeom>
              <a:avLst/>
              <a:gdLst/>
              <a:ahLst/>
              <a:cxnLst/>
              <a:rect l="l" t="t" r="r" b="b"/>
              <a:pathLst>
                <a:path w="1131987" h="1131987">
                  <a:moveTo>
                    <a:pt x="0" y="0"/>
                  </a:moveTo>
                  <a:lnTo>
                    <a:pt x="1131987" y="0"/>
                  </a:lnTo>
                  <a:lnTo>
                    <a:pt x="1131987" y="1131988"/>
                  </a:lnTo>
                  <a:lnTo>
                    <a:pt x="0" y="113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49A2036-6D6A-B163-F0A7-2D0152037E2A}"/>
                </a:ext>
              </a:extLst>
            </p:cNvPr>
            <p:cNvSpPr/>
            <p:nvPr/>
          </p:nvSpPr>
          <p:spPr>
            <a:xfrm rot="633580">
              <a:off x="13675422" y="12101077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5" y="0"/>
                  </a:lnTo>
                  <a:lnTo>
                    <a:pt x="1134005" y="1193689"/>
                  </a:lnTo>
                  <a:lnTo>
                    <a:pt x="0" y="119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05E565F-D92B-C01A-8942-245752D737FB}"/>
                </a:ext>
              </a:extLst>
            </p:cNvPr>
            <p:cNvSpPr/>
            <p:nvPr/>
          </p:nvSpPr>
          <p:spPr>
            <a:xfrm rot="603234">
              <a:off x="17091934" y="2910833"/>
              <a:ext cx="1499977" cy="939361"/>
            </a:xfrm>
            <a:custGeom>
              <a:avLst/>
              <a:gdLst/>
              <a:ahLst/>
              <a:cxnLst/>
              <a:rect l="l" t="t" r="r" b="b"/>
              <a:pathLst>
                <a:path w="1499977" h="939361">
                  <a:moveTo>
                    <a:pt x="0" y="0"/>
                  </a:moveTo>
                  <a:lnTo>
                    <a:pt x="1499977" y="0"/>
                  </a:lnTo>
                  <a:lnTo>
                    <a:pt x="1499977" y="939361"/>
                  </a:lnTo>
                  <a:lnTo>
                    <a:pt x="0" y="93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7D2253D-15C5-E851-AEAD-4545A0345CE2}"/>
                </a:ext>
              </a:extLst>
            </p:cNvPr>
            <p:cNvSpPr/>
            <p:nvPr/>
          </p:nvSpPr>
          <p:spPr>
            <a:xfrm rot="931372">
              <a:off x="1999454" y="2575866"/>
              <a:ext cx="893158" cy="1609294"/>
            </a:xfrm>
            <a:custGeom>
              <a:avLst/>
              <a:gdLst/>
              <a:ahLst/>
              <a:cxnLst/>
              <a:rect l="l" t="t" r="r" b="b"/>
              <a:pathLst>
                <a:path w="893158" h="1609294">
                  <a:moveTo>
                    <a:pt x="0" y="0"/>
                  </a:moveTo>
                  <a:lnTo>
                    <a:pt x="893159" y="0"/>
                  </a:lnTo>
                  <a:lnTo>
                    <a:pt x="893159" y="1609294"/>
                  </a:lnTo>
                  <a:lnTo>
                    <a:pt x="0" y="1609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9AEBCAA-B165-8A14-90B7-E4C8569D2385}"/>
                </a:ext>
              </a:extLst>
            </p:cNvPr>
            <p:cNvSpPr/>
            <p:nvPr/>
          </p:nvSpPr>
          <p:spPr>
            <a:xfrm rot="683513">
              <a:off x="1057295" y="10220811"/>
              <a:ext cx="1131987" cy="1131987"/>
            </a:xfrm>
            <a:custGeom>
              <a:avLst/>
              <a:gdLst/>
              <a:ahLst/>
              <a:cxnLst/>
              <a:rect l="l" t="t" r="r" b="b"/>
              <a:pathLst>
                <a:path w="1131987" h="1131987">
                  <a:moveTo>
                    <a:pt x="0" y="0"/>
                  </a:moveTo>
                  <a:lnTo>
                    <a:pt x="1131987" y="0"/>
                  </a:lnTo>
                  <a:lnTo>
                    <a:pt x="1131987" y="1131987"/>
                  </a:lnTo>
                  <a:lnTo>
                    <a:pt x="0" y="1131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E902604-D6D7-C130-DB35-83D5B5E29F17}"/>
                </a:ext>
              </a:extLst>
            </p:cNvPr>
            <p:cNvSpPr/>
            <p:nvPr/>
          </p:nvSpPr>
          <p:spPr>
            <a:xfrm rot="583029">
              <a:off x="6874178" y="2504250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4"/>
                  </a:lnTo>
                  <a:lnTo>
                    <a:pt x="0" y="1068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CEE0BB0-EB34-9088-525C-1ECC2B1FB3D7}"/>
                </a:ext>
              </a:extLst>
            </p:cNvPr>
            <p:cNvSpPr/>
            <p:nvPr/>
          </p:nvSpPr>
          <p:spPr>
            <a:xfrm rot="1168684">
              <a:off x="11741919" y="1265475"/>
              <a:ext cx="1232511" cy="1007578"/>
            </a:xfrm>
            <a:custGeom>
              <a:avLst/>
              <a:gdLst/>
              <a:ahLst/>
              <a:cxnLst/>
              <a:rect l="l" t="t" r="r" b="b"/>
              <a:pathLst>
                <a:path w="1232511" h="1007578">
                  <a:moveTo>
                    <a:pt x="0" y="0"/>
                  </a:moveTo>
                  <a:lnTo>
                    <a:pt x="1232512" y="0"/>
                  </a:lnTo>
                  <a:lnTo>
                    <a:pt x="1232512" y="1007578"/>
                  </a:lnTo>
                  <a:lnTo>
                    <a:pt x="0" y="100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F715C7CC-319C-6286-8AC2-A2FF2571B639}"/>
                </a:ext>
              </a:extLst>
            </p:cNvPr>
            <p:cNvSpPr/>
            <p:nvPr/>
          </p:nvSpPr>
          <p:spPr>
            <a:xfrm rot="683513">
              <a:off x="7706986" y="85514"/>
              <a:ext cx="921386" cy="921386"/>
            </a:xfrm>
            <a:custGeom>
              <a:avLst/>
              <a:gdLst/>
              <a:ahLst/>
              <a:cxnLst/>
              <a:rect l="l" t="t" r="r" b="b"/>
              <a:pathLst>
                <a:path w="921386" h="921386">
                  <a:moveTo>
                    <a:pt x="0" y="0"/>
                  </a:moveTo>
                  <a:lnTo>
                    <a:pt x="921386" y="0"/>
                  </a:lnTo>
                  <a:lnTo>
                    <a:pt x="921386" y="921386"/>
                  </a:lnTo>
                  <a:lnTo>
                    <a:pt x="0" y="921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41AC78A-AE77-44F2-1E49-5512DFB653DE}"/>
                </a:ext>
              </a:extLst>
            </p:cNvPr>
            <p:cNvSpPr/>
            <p:nvPr/>
          </p:nvSpPr>
          <p:spPr>
            <a:xfrm rot="583029">
              <a:off x="15791633" y="1291574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3"/>
                  </a:lnTo>
                  <a:lnTo>
                    <a:pt x="0" y="106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643EC1B-179D-930F-E2CE-8B89BB05A26C}"/>
                </a:ext>
              </a:extLst>
            </p:cNvPr>
            <p:cNvSpPr/>
            <p:nvPr/>
          </p:nvSpPr>
          <p:spPr>
            <a:xfrm rot="633580">
              <a:off x="99775" y="6708009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4" y="0"/>
                  </a:lnTo>
                  <a:lnTo>
                    <a:pt x="1134004" y="1193688"/>
                  </a:lnTo>
                  <a:lnTo>
                    <a:pt x="0" y="1193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1076B169-E12A-A640-8377-F333D7140697}"/>
              </a:ext>
            </a:extLst>
          </p:cNvPr>
          <p:cNvSpPr/>
          <p:nvPr/>
        </p:nvSpPr>
        <p:spPr>
          <a:xfrm>
            <a:off x="783708" y="1341934"/>
            <a:ext cx="10976957" cy="4211401"/>
          </a:xfrm>
          <a:custGeom>
            <a:avLst/>
            <a:gdLst/>
            <a:ahLst/>
            <a:cxnLst/>
            <a:rect l="l" t="t" r="r" b="b"/>
            <a:pathLst>
              <a:path w="14123603" h="6317102">
                <a:moveTo>
                  <a:pt x="0" y="0"/>
                </a:moveTo>
                <a:lnTo>
                  <a:pt x="14123603" y="0"/>
                </a:lnTo>
                <a:lnTo>
                  <a:pt x="14123603" y="6317102"/>
                </a:lnTo>
                <a:lnTo>
                  <a:pt x="0" y="63171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A9CB38BC-867A-90B1-5852-FF6B3D5FFB77}"/>
              </a:ext>
            </a:extLst>
          </p:cNvPr>
          <p:cNvSpPr/>
          <p:nvPr/>
        </p:nvSpPr>
        <p:spPr>
          <a:xfrm>
            <a:off x="582740" y="1246749"/>
            <a:ext cx="11345335" cy="4211401"/>
          </a:xfrm>
          <a:custGeom>
            <a:avLst/>
            <a:gdLst/>
            <a:ahLst/>
            <a:cxnLst/>
            <a:rect l="l" t="t" r="r" b="b"/>
            <a:pathLst>
              <a:path w="14123603" h="6317102">
                <a:moveTo>
                  <a:pt x="0" y="0"/>
                </a:moveTo>
                <a:lnTo>
                  <a:pt x="14123603" y="0"/>
                </a:lnTo>
                <a:lnTo>
                  <a:pt x="14123603" y="6317102"/>
                </a:lnTo>
                <a:lnTo>
                  <a:pt x="0" y="63171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E858CC3-EE6F-6B61-7167-E0A0D700B05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2260" y="1775877"/>
            <a:ext cx="11514310" cy="29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5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94126BC5-BEBB-0125-4C28-E4AFBAC44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344400" cy="6858000"/>
          </a:xfrm>
          <a:prstGeom prst="rect">
            <a:avLst/>
          </a:prstGeom>
        </p:spPr>
      </p:pic>
      <p:sp>
        <p:nvSpPr>
          <p:cNvPr id="63" name="Freeform 25">
            <a:extLst>
              <a:ext uri="{FF2B5EF4-FFF2-40B4-BE49-F238E27FC236}">
                <a16:creationId xmlns:a16="http://schemas.microsoft.com/office/drawing/2014/main" id="{D28E471B-D119-A64D-CC55-B728293EFA92}"/>
              </a:ext>
            </a:extLst>
          </p:cNvPr>
          <p:cNvSpPr/>
          <p:nvPr/>
        </p:nvSpPr>
        <p:spPr>
          <a:xfrm rot="5293930">
            <a:off x="2270341" y="-1867676"/>
            <a:ext cx="6112944" cy="10686430"/>
          </a:xfrm>
          <a:custGeom>
            <a:avLst/>
            <a:gdLst/>
            <a:ahLst/>
            <a:cxnLst/>
            <a:rect l="l" t="t" r="r" b="b"/>
            <a:pathLst>
              <a:path w="9169416" h="9818828">
                <a:moveTo>
                  <a:pt x="0" y="0"/>
                </a:moveTo>
                <a:lnTo>
                  <a:pt x="9169416" y="0"/>
                </a:lnTo>
                <a:lnTo>
                  <a:pt x="9169416" y="9818828"/>
                </a:lnTo>
                <a:lnTo>
                  <a:pt x="0" y="9818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965A2006-374F-0912-BFD6-3EBC403FF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793" y="21320"/>
            <a:ext cx="2001533" cy="20015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DC5514-966E-9948-2861-BCB430298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542" y="2201172"/>
            <a:ext cx="9040316" cy="430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6B6A41-BE77-9E1F-927B-44959F2E9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3C62B0-FF37-A747-2EC0-20D5B9CD60EA}"/>
              </a:ext>
            </a:extLst>
          </p:cNvPr>
          <p:cNvGrpSpPr/>
          <p:nvPr/>
        </p:nvGrpSpPr>
        <p:grpSpPr>
          <a:xfrm>
            <a:off x="-214400" y="-198832"/>
            <a:ext cx="12677707" cy="7141689"/>
            <a:chOff x="0" y="0"/>
            <a:chExt cx="25355414" cy="1428337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581D7C2-CFF4-7D65-54E7-AF6ED7376FE6}"/>
                </a:ext>
              </a:extLst>
            </p:cNvPr>
            <p:cNvSpPr/>
            <p:nvPr/>
          </p:nvSpPr>
          <p:spPr>
            <a:xfrm rot="456234">
              <a:off x="3686589" y="4800773"/>
              <a:ext cx="1337227" cy="1145000"/>
            </a:xfrm>
            <a:custGeom>
              <a:avLst/>
              <a:gdLst/>
              <a:ahLst/>
              <a:cxnLst/>
              <a:rect l="l" t="t" r="r" b="b"/>
              <a:pathLst>
                <a:path w="1337227" h="1145000">
                  <a:moveTo>
                    <a:pt x="0" y="0"/>
                  </a:moveTo>
                  <a:lnTo>
                    <a:pt x="1337227" y="0"/>
                  </a:lnTo>
                  <a:lnTo>
                    <a:pt x="1337227" y="1145000"/>
                  </a:lnTo>
                  <a:lnTo>
                    <a:pt x="0" y="1145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755AE8F-1861-D0AA-85E5-F5C73DA44E8B}"/>
                </a:ext>
              </a:extLst>
            </p:cNvPr>
            <p:cNvSpPr/>
            <p:nvPr/>
          </p:nvSpPr>
          <p:spPr>
            <a:xfrm rot="683513">
              <a:off x="24352109" y="2149073"/>
              <a:ext cx="921386" cy="921386"/>
            </a:xfrm>
            <a:custGeom>
              <a:avLst/>
              <a:gdLst/>
              <a:ahLst/>
              <a:cxnLst/>
              <a:rect l="l" t="t" r="r" b="b"/>
              <a:pathLst>
                <a:path w="921386" h="921386">
                  <a:moveTo>
                    <a:pt x="0" y="0"/>
                  </a:moveTo>
                  <a:lnTo>
                    <a:pt x="921386" y="0"/>
                  </a:lnTo>
                  <a:lnTo>
                    <a:pt x="921386" y="921386"/>
                  </a:lnTo>
                  <a:lnTo>
                    <a:pt x="0" y="921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26EB98C-8FE8-35E4-B54A-38F0F02077E1}"/>
                </a:ext>
              </a:extLst>
            </p:cNvPr>
            <p:cNvSpPr/>
            <p:nvPr/>
          </p:nvSpPr>
          <p:spPr>
            <a:xfrm rot="983178">
              <a:off x="21453266" y="1110087"/>
              <a:ext cx="651600" cy="1238196"/>
            </a:xfrm>
            <a:custGeom>
              <a:avLst/>
              <a:gdLst/>
              <a:ahLst/>
              <a:cxnLst/>
              <a:rect l="l" t="t" r="r" b="b"/>
              <a:pathLst>
                <a:path w="651600" h="1238196">
                  <a:moveTo>
                    <a:pt x="0" y="0"/>
                  </a:moveTo>
                  <a:lnTo>
                    <a:pt x="651600" y="0"/>
                  </a:lnTo>
                  <a:lnTo>
                    <a:pt x="651600" y="1238196"/>
                  </a:lnTo>
                  <a:lnTo>
                    <a:pt x="0" y="123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31C7922-45D7-2AE7-A07F-36653B1CCC88}"/>
                </a:ext>
              </a:extLst>
            </p:cNvPr>
            <p:cNvSpPr/>
            <p:nvPr/>
          </p:nvSpPr>
          <p:spPr>
            <a:xfrm rot="681121">
              <a:off x="9357174" y="11847498"/>
              <a:ext cx="1796560" cy="979125"/>
            </a:xfrm>
            <a:custGeom>
              <a:avLst/>
              <a:gdLst/>
              <a:ahLst/>
              <a:cxnLst/>
              <a:rect l="l" t="t" r="r" b="b"/>
              <a:pathLst>
                <a:path w="1796560" h="979125">
                  <a:moveTo>
                    <a:pt x="0" y="0"/>
                  </a:moveTo>
                  <a:lnTo>
                    <a:pt x="1796560" y="0"/>
                  </a:lnTo>
                  <a:lnTo>
                    <a:pt x="1796560" y="979125"/>
                  </a:lnTo>
                  <a:lnTo>
                    <a:pt x="0" y="979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201D5FC-BD1C-59B2-DB04-0E73976F315C}"/>
                </a:ext>
              </a:extLst>
            </p:cNvPr>
            <p:cNvSpPr/>
            <p:nvPr/>
          </p:nvSpPr>
          <p:spPr>
            <a:xfrm rot="456234">
              <a:off x="4425078" y="1348720"/>
              <a:ext cx="1337227" cy="1145000"/>
            </a:xfrm>
            <a:custGeom>
              <a:avLst/>
              <a:gdLst/>
              <a:ahLst/>
              <a:cxnLst/>
              <a:rect l="l" t="t" r="r" b="b"/>
              <a:pathLst>
                <a:path w="1337227" h="1145000">
                  <a:moveTo>
                    <a:pt x="0" y="0"/>
                  </a:moveTo>
                  <a:lnTo>
                    <a:pt x="1337227" y="0"/>
                  </a:lnTo>
                  <a:lnTo>
                    <a:pt x="1337227" y="1145001"/>
                  </a:lnTo>
                  <a:lnTo>
                    <a:pt x="0" y="1145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20C8AF8-F760-9F82-A2F8-5BD10C3680F3}"/>
                </a:ext>
              </a:extLst>
            </p:cNvPr>
            <p:cNvSpPr/>
            <p:nvPr/>
          </p:nvSpPr>
          <p:spPr>
            <a:xfrm rot="583029">
              <a:off x="22348264" y="9653783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3"/>
                  </a:lnTo>
                  <a:lnTo>
                    <a:pt x="0" y="106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D1E3CFC-9D29-6284-FE9A-989BD2FD9D15}"/>
                </a:ext>
              </a:extLst>
            </p:cNvPr>
            <p:cNvSpPr/>
            <p:nvPr/>
          </p:nvSpPr>
          <p:spPr>
            <a:xfrm rot="931372">
              <a:off x="2488979" y="12583919"/>
              <a:ext cx="893158" cy="1609294"/>
            </a:xfrm>
            <a:custGeom>
              <a:avLst/>
              <a:gdLst/>
              <a:ahLst/>
              <a:cxnLst/>
              <a:rect l="l" t="t" r="r" b="b"/>
              <a:pathLst>
                <a:path w="893158" h="1609294">
                  <a:moveTo>
                    <a:pt x="0" y="0"/>
                  </a:moveTo>
                  <a:lnTo>
                    <a:pt x="893158" y="0"/>
                  </a:lnTo>
                  <a:lnTo>
                    <a:pt x="893158" y="1609295"/>
                  </a:lnTo>
                  <a:lnTo>
                    <a:pt x="0" y="1609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6600C4C-0787-8AC3-D505-B82404B44424}"/>
                </a:ext>
              </a:extLst>
            </p:cNvPr>
            <p:cNvSpPr/>
            <p:nvPr/>
          </p:nvSpPr>
          <p:spPr>
            <a:xfrm rot="603234">
              <a:off x="22189302" y="12325489"/>
              <a:ext cx="1499977" cy="939361"/>
            </a:xfrm>
            <a:custGeom>
              <a:avLst/>
              <a:gdLst/>
              <a:ahLst/>
              <a:cxnLst/>
              <a:rect l="l" t="t" r="r" b="b"/>
              <a:pathLst>
                <a:path w="1499977" h="939361">
                  <a:moveTo>
                    <a:pt x="0" y="0"/>
                  </a:moveTo>
                  <a:lnTo>
                    <a:pt x="1499978" y="0"/>
                  </a:lnTo>
                  <a:lnTo>
                    <a:pt x="1499978" y="939361"/>
                  </a:lnTo>
                  <a:lnTo>
                    <a:pt x="0" y="93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5097419-6E22-A132-0E3A-62A09538F778}"/>
                </a:ext>
              </a:extLst>
            </p:cNvPr>
            <p:cNvSpPr/>
            <p:nvPr/>
          </p:nvSpPr>
          <p:spPr>
            <a:xfrm rot="633580">
              <a:off x="766552" y="93801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5" y="0"/>
                  </a:lnTo>
                  <a:lnTo>
                    <a:pt x="1134005" y="1193689"/>
                  </a:lnTo>
                  <a:lnTo>
                    <a:pt x="0" y="119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D2DAB01-2A62-F28F-62A5-B9FBD6177B73}"/>
                </a:ext>
              </a:extLst>
            </p:cNvPr>
            <p:cNvSpPr/>
            <p:nvPr/>
          </p:nvSpPr>
          <p:spPr>
            <a:xfrm rot="1168684">
              <a:off x="19331641" y="10308129"/>
              <a:ext cx="1232511" cy="1007578"/>
            </a:xfrm>
            <a:custGeom>
              <a:avLst/>
              <a:gdLst/>
              <a:ahLst/>
              <a:cxnLst/>
              <a:rect l="l" t="t" r="r" b="b"/>
              <a:pathLst>
                <a:path w="1232511" h="1007578">
                  <a:moveTo>
                    <a:pt x="0" y="0"/>
                  </a:moveTo>
                  <a:lnTo>
                    <a:pt x="1232511" y="0"/>
                  </a:lnTo>
                  <a:lnTo>
                    <a:pt x="1232511" y="1007578"/>
                  </a:lnTo>
                  <a:lnTo>
                    <a:pt x="0" y="100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9D6A1F6-533C-0789-CE35-D27364E0D7B8}"/>
                </a:ext>
              </a:extLst>
            </p:cNvPr>
            <p:cNvSpPr/>
            <p:nvPr/>
          </p:nvSpPr>
          <p:spPr>
            <a:xfrm rot="509868">
              <a:off x="19863573" y="3593026"/>
              <a:ext cx="958625" cy="1374372"/>
            </a:xfrm>
            <a:custGeom>
              <a:avLst/>
              <a:gdLst/>
              <a:ahLst/>
              <a:cxnLst/>
              <a:rect l="l" t="t" r="r" b="b"/>
              <a:pathLst>
                <a:path w="958625" h="1374372">
                  <a:moveTo>
                    <a:pt x="0" y="0"/>
                  </a:moveTo>
                  <a:lnTo>
                    <a:pt x="958625" y="0"/>
                  </a:lnTo>
                  <a:lnTo>
                    <a:pt x="958625" y="1374373"/>
                  </a:lnTo>
                  <a:lnTo>
                    <a:pt x="0" y="137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30000"/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69F8ED5-03F4-87E2-75D4-A25014737C62}"/>
                </a:ext>
              </a:extLst>
            </p:cNvPr>
            <p:cNvSpPr/>
            <p:nvPr/>
          </p:nvSpPr>
          <p:spPr>
            <a:xfrm rot="1314581">
              <a:off x="5920879" y="11901170"/>
              <a:ext cx="1444398" cy="1345096"/>
            </a:xfrm>
            <a:custGeom>
              <a:avLst/>
              <a:gdLst/>
              <a:ahLst/>
              <a:cxnLst/>
              <a:rect l="l" t="t" r="r" b="b"/>
              <a:pathLst>
                <a:path w="1444398" h="1345096">
                  <a:moveTo>
                    <a:pt x="0" y="0"/>
                  </a:moveTo>
                  <a:lnTo>
                    <a:pt x="1444398" y="0"/>
                  </a:lnTo>
                  <a:lnTo>
                    <a:pt x="1444398" y="1345096"/>
                  </a:lnTo>
                  <a:lnTo>
                    <a:pt x="0" y="1345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3D64EF7-3851-A585-C3A8-26302B5DBBAF}"/>
                </a:ext>
              </a:extLst>
            </p:cNvPr>
            <p:cNvSpPr/>
            <p:nvPr/>
          </p:nvSpPr>
          <p:spPr>
            <a:xfrm rot="683513">
              <a:off x="17878234" y="12302416"/>
              <a:ext cx="1131987" cy="1131987"/>
            </a:xfrm>
            <a:custGeom>
              <a:avLst/>
              <a:gdLst/>
              <a:ahLst/>
              <a:cxnLst/>
              <a:rect l="l" t="t" r="r" b="b"/>
              <a:pathLst>
                <a:path w="1131987" h="1131987">
                  <a:moveTo>
                    <a:pt x="0" y="0"/>
                  </a:moveTo>
                  <a:lnTo>
                    <a:pt x="1131987" y="0"/>
                  </a:lnTo>
                  <a:lnTo>
                    <a:pt x="1131987" y="1131988"/>
                  </a:lnTo>
                  <a:lnTo>
                    <a:pt x="0" y="113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49A2036-6D6A-B163-F0A7-2D0152037E2A}"/>
                </a:ext>
              </a:extLst>
            </p:cNvPr>
            <p:cNvSpPr/>
            <p:nvPr/>
          </p:nvSpPr>
          <p:spPr>
            <a:xfrm rot="633580">
              <a:off x="13675422" y="12101077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5" y="0"/>
                  </a:lnTo>
                  <a:lnTo>
                    <a:pt x="1134005" y="1193689"/>
                  </a:lnTo>
                  <a:lnTo>
                    <a:pt x="0" y="119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05E565F-D92B-C01A-8942-245752D737FB}"/>
                </a:ext>
              </a:extLst>
            </p:cNvPr>
            <p:cNvSpPr/>
            <p:nvPr/>
          </p:nvSpPr>
          <p:spPr>
            <a:xfrm rot="603234">
              <a:off x="17091934" y="2910833"/>
              <a:ext cx="1499977" cy="939361"/>
            </a:xfrm>
            <a:custGeom>
              <a:avLst/>
              <a:gdLst/>
              <a:ahLst/>
              <a:cxnLst/>
              <a:rect l="l" t="t" r="r" b="b"/>
              <a:pathLst>
                <a:path w="1499977" h="939361">
                  <a:moveTo>
                    <a:pt x="0" y="0"/>
                  </a:moveTo>
                  <a:lnTo>
                    <a:pt x="1499977" y="0"/>
                  </a:lnTo>
                  <a:lnTo>
                    <a:pt x="1499977" y="939361"/>
                  </a:lnTo>
                  <a:lnTo>
                    <a:pt x="0" y="93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7D2253D-15C5-E851-AEAD-4545A0345CE2}"/>
                </a:ext>
              </a:extLst>
            </p:cNvPr>
            <p:cNvSpPr/>
            <p:nvPr/>
          </p:nvSpPr>
          <p:spPr>
            <a:xfrm rot="931372">
              <a:off x="1999454" y="2575866"/>
              <a:ext cx="893158" cy="1609294"/>
            </a:xfrm>
            <a:custGeom>
              <a:avLst/>
              <a:gdLst/>
              <a:ahLst/>
              <a:cxnLst/>
              <a:rect l="l" t="t" r="r" b="b"/>
              <a:pathLst>
                <a:path w="893158" h="1609294">
                  <a:moveTo>
                    <a:pt x="0" y="0"/>
                  </a:moveTo>
                  <a:lnTo>
                    <a:pt x="893159" y="0"/>
                  </a:lnTo>
                  <a:lnTo>
                    <a:pt x="893159" y="1609294"/>
                  </a:lnTo>
                  <a:lnTo>
                    <a:pt x="0" y="1609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9AEBCAA-B165-8A14-90B7-E4C8569D2385}"/>
                </a:ext>
              </a:extLst>
            </p:cNvPr>
            <p:cNvSpPr/>
            <p:nvPr/>
          </p:nvSpPr>
          <p:spPr>
            <a:xfrm rot="683513">
              <a:off x="1057295" y="10220811"/>
              <a:ext cx="1131987" cy="1131987"/>
            </a:xfrm>
            <a:custGeom>
              <a:avLst/>
              <a:gdLst/>
              <a:ahLst/>
              <a:cxnLst/>
              <a:rect l="l" t="t" r="r" b="b"/>
              <a:pathLst>
                <a:path w="1131987" h="1131987">
                  <a:moveTo>
                    <a:pt x="0" y="0"/>
                  </a:moveTo>
                  <a:lnTo>
                    <a:pt x="1131987" y="0"/>
                  </a:lnTo>
                  <a:lnTo>
                    <a:pt x="1131987" y="1131987"/>
                  </a:lnTo>
                  <a:lnTo>
                    <a:pt x="0" y="1131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E902604-D6D7-C130-DB35-83D5B5E29F17}"/>
                </a:ext>
              </a:extLst>
            </p:cNvPr>
            <p:cNvSpPr/>
            <p:nvPr/>
          </p:nvSpPr>
          <p:spPr>
            <a:xfrm rot="583029">
              <a:off x="6874178" y="2504250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4"/>
                  </a:lnTo>
                  <a:lnTo>
                    <a:pt x="0" y="1068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CEE0BB0-EB34-9088-525C-1ECC2B1FB3D7}"/>
                </a:ext>
              </a:extLst>
            </p:cNvPr>
            <p:cNvSpPr/>
            <p:nvPr/>
          </p:nvSpPr>
          <p:spPr>
            <a:xfrm rot="1168684">
              <a:off x="11741919" y="1265475"/>
              <a:ext cx="1232511" cy="1007578"/>
            </a:xfrm>
            <a:custGeom>
              <a:avLst/>
              <a:gdLst/>
              <a:ahLst/>
              <a:cxnLst/>
              <a:rect l="l" t="t" r="r" b="b"/>
              <a:pathLst>
                <a:path w="1232511" h="1007578">
                  <a:moveTo>
                    <a:pt x="0" y="0"/>
                  </a:moveTo>
                  <a:lnTo>
                    <a:pt x="1232512" y="0"/>
                  </a:lnTo>
                  <a:lnTo>
                    <a:pt x="1232512" y="1007578"/>
                  </a:lnTo>
                  <a:lnTo>
                    <a:pt x="0" y="100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F715C7CC-319C-6286-8AC2-A2FF2571B639}"/>
                </a:ext>
              </a:extLst>
            </p:cNvPr>
            <p:cNvSpPr/>
            <p:nvPr/>
          </p:nvSpPr>
          <p:spPr>
            <a:xfrm rot="683513">
              <a:off x="7706986" y="85514"/>
              <a:ext cx="921386" cy="921386"/>
            </a:xfrm>
            <a:custGeom>
              <a:avLst/>
              <a:gdLst/>
              <a:ahLst/>
              <a:cxnLst/>
              <a:rect l="l" t="t" r="r" b="b"/>
              <a:pathLst>
                <a:path w="921386" h="921386">
                  <a:moveTo>
                    <a:pt x="0" y="0"/>
                  </a:moveTo>
                  <a:lnTo>
                    <a:pt x="921386" y="0"/>
                  </a:lnTo>
                  <a:lnTo>
                    <a:pt x="921386" y="921386"/>
                  </a:lnTo>
                  <a:lnTo>
                    <a:pt x="0" y="921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41AC78A-AE77-44F2-1E49-5512DFB653DE}"/>
                </a:ext>
              </a:extLst>
            </p:cNvPr>
            <p:cNvSpPr/>
            <p:nvPr/>
          </p:nvSpPr>
          <p:spPr>
            <a:xfrm rot="583029">
              <a:off x="15791633" y="1291574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3"/>
                  </a:lnTo>
                  <a:lnTo>
                    <a:pt x="0" y="106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643EC1B-179D-930F-E2CE-8B89BB05A26C}"/>
                </a:ext>
              </a:extLst>
            </p:cNvPr>
            <p:cNvSpPr/>
            <p:nvPr/>
          </p:nvSpPr>
          <p:spPr>
            <a:xfrm rot="633580">
              <a:off x="99775" y="6708009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4" y="0"/>
                  </a:lnTo>
                  <a:lnTo>
                    <a:pt x="1134004" y="1193688"/>
                  </a:lnTo>
                  <a:lnTo>
                    <a:pt x="0" y="1193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1076B169-E12A-A640-8377-F333D7140697}"/>
              </a:ext>
            </a:extLst>
          </p:cNvPr>
          <p:cNvSpPr/>
          <p:nvPr/>
        </p:nvSpPr>
        <p:spPr>
          <a:xfrm>
            <a:off x="783708" y="1341934"/>
            <a:ext cx="10976957" cy="4211401"/>
          </a:xfrm>
          <a:custGeom>
            <a:avLst/>
            <a:gdLst/>
            <a:ahLst/>
            <a:cxnLst/>
            <a:rect l="l" t="t" r="r" b="b"/>
            <a:pathLst>
              <a:path w="14123603" h="6317102">
                <a:moveTo>
                  <a:pt x="0" y="0"/>
                </a:moveTo>
                <a:lnTo>
                  <a:pt x="14123603" y="0"/>
                </a:lnTo>
                <a:lnTo>
                  <a:pt x="14123603" y="6317102"/>
                </a:lnTo>
                <a:lnTo>
                  <a:pt x="0" y="63171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A9CB38BC-867A-90B1-5852-FF6B3D5FFB77}"/>
              </a:ext>
            </a:extLst>
          </p:cNvPr>
          <p:cNvSpPr/>
          <p:nvPr/>
        </p:nvSpPr>
        <p:spPr>
          <a:xfrm>
            <a:off x="582740" y="1246749"/>
            <a:ext cx="11345335" cy="4211401"/>
          </a:xfrm>
          <a:custGeom>
            <a:avLst/>
            <a:gdLst/>
            <a:ahLst/>
            <a:cxnLst/>
            <a:rect l="l" t="t" r="r" b="b"/>
            <a:pathLst>
              <a:path w="14123603" h="6317102">
                <a:moveTo>
                  <a:pt x="0" y="0"/>
                </a:moveTo>
                <a:lnTo>
                  <a:pt x="14123603" y="0"/>
                </a:lnTo>
                <a:lnTo>
                  <a:pt x="14123603" y="6317102"/>
                </a:lnTo>
                <a:lnTo>
                  <a:pt x="0" y="63171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055E8F-E817-7607-57E3-1FEEAECABDF3}"/>
              </a:ext>
            </a:extLst>
          </p:cNvPr>
          <p:cNvSpPr txBox="1"/>
          <p:nvPr/>
        </p:nvSpPr>
        <p:spPr>
          <a:xfrm>
            <a:off x="2009553" y="1977656"/>
            <a:ext cx="87293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Tìm đọc câu chuyện, bài văn, bài thơ,… về những người bạn trong nhà (vật nuôi, đồ đạc,…)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 descr="Hình ảnh Cậu Bé đi Học đi Bộ đu Tay PNG , đứa Trẻ, đi Dạo, Trường Học PNG  và Vector với nền trong suốt để tải xuống miễn phí">
            <a:extLst>
              <a:ext uri="{FF2B5EF4-FFF2-40B4-BE49-F238E27FC236}">
                <a16:creationId xmlns:a16="http://schemas.microsoft.com/office/drawing/2014/main" id="{263DB071-B158-5157-251A-EB171E6DE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1" y="3332126"/>
            <a:ext cx="2593517" cy="3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7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DF9C2E-E573-4477-8EE1-6CAFC3C67543}"/>
              </a:ext>
            </a:extLst>
          </p:cNvPr>
          <p:cNvSpPr txBox="1"/>
          <p:nvPr/>
        </p:nvSpPr>
        <p:spPr>
          <a:xfrm>
            <a:off x="4705350" y="7429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B12DDD-D450-42E6-B696-95235E286930}"/>
              </a:ext>
            </a:extLst>
          </p:cNvPr>
          <p:cNvSpPr txBox="1"/>
          <p:nvPr/>
        </p:nvSpPr>
        <p:spPr>
          <a:xfrm>
            <a:off x="4800600" y="1533525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 gà trống nhỏ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 mào màu đỏ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 mỏ màu vàng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Đập cánh gáy vang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 giàn bông bí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 đuôi màu tía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Óng mượt làm sao!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 nhảy lên cao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Ó ò o ó!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A picture containing colorful, bird&#10;&#10;Description automatically generated">
            <a:extLst>
              <a:ext uri="{FF2B5EF4-FFF2-40B4-BE49-F238E27FC236}">
                <a16:creationId xmlns:a16="http://schemas.microsoft.com/office/drawing/2014/main" id="{6B205918-E25D-44A4-A4F9-F1F51BE31A8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4" y="1847849"/>
            <a:ext cx="4429131" cy="442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16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244FA-E744-A62D-8225-8AE2327B8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>
            <a:extLst>
              <a:ext uri="{FF2B5EF4-FFF2-40B4-BE49-F238E27FC236}">
                <a16:creationId xmlns:a16="http://schemas.microsoft.com/office/drawing/2014/main" id="{4C148DC9-1A25-30AE-2496-33E5F1E5F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00C185-E3B7-E7E7-BD58-66E3D62B1C2F}"/>
              </a:ext>
            </a:extLst>
          </p:cNvPr>
          <p:cNvSpPr txBox="1"/>
          <p:nvPr/>
        </p:nvSpPr>
        <p:spPr>
          <a:xfrm>
            <a:off x="4918001" y="721685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Cún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CB2F1D-29F8-5E9F-5288-B5B4B67DBD66}"/>
              </a:ext>
            </a:extLst>
          </p:cNvPr>
          <p:cNvSpPr txBox="1"/>
          <p:nvPr/>
        </p:nvSpPr>
        <p:spPr>
          <a:xfrm>
            <a:off x="4540104" y="1607953"/>
            <a:ext cx="85981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 đem về chú cún con</a:t>
            </a:r>
          </a:p>
          <a:p>
            <a:pPr lvl="0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vui mừng chạy lon ton trong nhà</a:t>
            </a:r>
          </a:p>
          <a:p>
            <a:pPr lvl="0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 lông của cún mượt mà</a:t>
            </a:r>
          </a:p>
          <a:p>
            <a:pPr lvl="0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 miệng chúm chím thật là dễ thương</a:t>
            </a:r>
          </a:p>
          <a:p>
            <a:pPr lvl="0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cho cún ngủ bên giường</a:t>
            </a:r>
          </a:p>
          <a:p>
            <a:pPr lvl="0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đây cún được yêu thương nhất nhà</a:t>
            </a:r>
          </a:p>
          <a:p>
            <a:pPr lvl="0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Cún con là một món quà</a:t>
            </a:r>
          </a:p>
          <a:p>
            <a:pPr lvl="0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được mẹ tặng vì là trò ngoan.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29C836-59E2-E2B4-18A5-60A9CF17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6" y="1679942"/>
            <a:ext cx="3615513" cy="361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6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>
            <a:extLst>
              <a:ext uri="{FF2B5EF4-FFF2-40B4-BE49-F238E27FC236}">
                <a16:creationId xmlns:a16="http://schemas.microsoft.com/office/drawing/2014/main" id="{9E365E06-CC40-4E9C-91AC-F1CD3C9A56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10" y="4174854"/>
            <a:ext cx="2677667" cy="217087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75" l="3713" r="931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4751" y="2143450"/>
            <a:ext cx="1993237" cy="180704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057455" y="2660229"/>
            <a:ext cx="3521655" cy="2270891"/>
            <a:chOff x="1478807" y="2285081"/>
            <a:chExt cx="3521655" cy="22708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66" b="96094" l="9824" r="9647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807" y="2285081"/>
              <a:ext cx="3521655" cy="227089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230684" y="3240193"/>
              <a:ext cx="15888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Tên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0905" y="4283237"/>
            <a:ext cx="3251857" cy="1846533"/>
            <a:chOff x="273950" y="4174854"/>
            <a:chExt cx="3562847" cy="20672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217" b="100000" l="9626" r="9866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950" y="4174854"/>
              <a:ext cx="3562847" cy="20672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296628" y="4994650"/>
              <a:ext cx="15007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Tác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89" b="9863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1075" y="1562741"/>
            <a:ext cx="4605056" cy="240120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115175" y="2578266"/>
            <a:ext cx="3209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nói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FC64BB-FEB5-487C-906A-C0B7E85D640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89" b="9863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9150" y="3572516"/>
            <a:ext cx="5038900" cy="24012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6E476A8-9E14-44AD-919A-15E1A45FD11C}"/>
              </a:ext>
            </a:extLst>
          </p:cNvPr>
          <p:cNvSpPr/>
          <p:nvPr/>
        </p:nvSpPr>
        <p:spPr>
          <a:xfrm>
            <a:off x="6953250" y="4588041"/>
            <a:ext cx="3209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thú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4814" y="652467"/>
            <a:ext cx="6752493" cy="715089"/>
          </a:xfrm>
          <a:prstGeom prst="roundRect">
            <a:avLst/>
          </a:prstGeom>
          <a:solidFill>
            <a:srgbClr val="FFDDE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phiếu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6375" y1="24877" x2="19250" y2="68473"/>
                        <a14:foregroundMark x1="7250" y1="74384" x2="35375" y2="83744"/>
                        <a14:foregroundMark x1="30000" y1="49015" x2="49125" y2="76601"/>
                        <a14:foregroundMark x1="28000" y1="60345" x2="38000" y2="38916"/>
                        <a14:foregroundMark x1="59875" y1="32759" x2="66250" y2="35961"/>
                        <a14:foregroundMark x1="55125" y1="41133" x2="64500" y2="53695"/>
                        <a14:foregroundMark x1="66875" y1="52463" x2="79375" y2="42857"/>
                        <a14:foregroundMark x1="74625" y1="22906" x2="78625" y2="22906"/>
                        <a14:foregroundMark x1="76250" y1="74384" x2="81750" y2="79557"/>
                        <a14:foregroundMark x1="11625" y1="96552" x2="94750" y2="71429"/>
                        <a14:foregroundMark x1="5625" y1="70197" x2="7500" y2="92365"/>
                        <a14:foregroundMark x1="9250" y1="63300" x2="15875" y2="60837"/>
                        <a14:foregroundMark x1="3250" y1="46798" x2="5500" y2="22414"/>
                        <a14:foregroundMark x1="7875" y1="22414" x2="18875" y2="22660"/>
                        <a14:foregroundMark x1="24000" y1="71921" x2="60875" y2="71429"/>
                        <a14:foregroundMark x1="44500" y1="41872" x2="44625" y2="45320"/>
                        <a14:foregroundMark x1="35500" y1="97537" x2="84250" y2="97291"/>
                        <a14:foregroundMark x1="28250" y1="98276" x2="42125" y2="98276"/>
                        <a14:foregroundMark x1="32000" y1="77094" x2="54625" y2="78325"/>
                        <a14:foregroundMark x1="66500" y1="87931" x2="75000" y2="92857"/>
                        <a14:foregroundMark x1="46625" y1="96305" x2="51000" y2="91626"/>
                        <a14:foregroundMark x1="83625" y1="84236" x2="92000" y2="76355"/>
                        <a14:foregroundMark x1="95500" y1="59606" x2="95375" y2="90394"/>
                        <a14:foregroundMark x1="88250" y1="88670" x2="95000" y2="98768"/>
                        <a14:foregroundMark x1="69875" y1="48030" x2="75500" y2="42857"/>
                        <a14:foregroundMark x1="25625" y1="46798" x2="30875" y2="46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59" y="927610"/>
            <a:ext cx="1746943" cy="886574"/>
          </a:xfrm>
          <a:prstGeom prst="ellipse">
            <a:avLst/>
          </a:prstGeom>
          <a:solidFill>
            <a:srgbClr val="3DBAD3">
              <a:lumMod val="20000"/>
              <a:lumOff val="80000"/>
            </a:srgbClr>
          </a:solidFill>
          <a:ln w="12700">
            <a:solidFill>
              <a:srgbClr val="3DBAD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9831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6B6A41-BE77-9E1F-927B-44959F2E9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3C62B0-FF37-A747-2EC0-20D5B9CD60EA}"/>
              </a:ext>
            </a:extLst>
          </p:cNvPr>
          <p:cNvGrpSpPr/>
          <p:nvPr/>
        </p:nvGrpSpPr>
        <p:grpSpPr>
          <a:xfrm>
            <a:off x="-214400" y="-198832"/>
            <a:ext cx="12677707" cy="7141689"/>
            <a:chOff x="0" y="0"/>
            <a:chExt cx="25355414" cy="1428337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581D7C2-CFF4-7D65-54E7-AF6ED7376FE6}"/>
                </a:ext>
              </a:extLst>
            </p:cNvPr>
            <p:cNvSpPr/>
            <p:nvPr/>
          </p:nvSpPr>
          <p:spPr>
            <a:xfrm rot="456234">
              <a:off x="3686589" y="4800773"/>
              <a:ext cx="1337227" cy="1145000"/>
            </a:xfrm>
            <a:custGeom>
              <a:avLst/>
              <a:gdLst/>
              <a:ahLst/>
              <a:cxnLst/>
              <a:rect l="l" t="t" r="r" b="b"/>
              <a:pathLst>
                <a:path w="1337227" h="1145000">
                  <a:moveTo>
                    <a:pt x="0" y="0"/>
                  </a:moveTo>
                  <a:lnTo>
                    <a:pt x="1337227" y="0"/>
                  </a:lnTo>
                  <a:lnTo>
                    <a:pt x="1337227" y="1145000"/>
                  </a:lnTo>
                  <a:lnTo>
                    <a:pt x="0" y="1145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755AE8F-1861-D0AA-85E5-F5C73DA44E8B}"/>
                </a:ext>
              </a:extLst>
            </p:cNvPr>
            <p:cNvSpPr/>
            <p:nvPr/>
          </p:nvSpPr>
          <p:spPr>
            <a:xfrm rot="683513">
              <a:off x="24352109" y="2149073"/>
              <a:ext cx="921386" cy="921386"/>
            </a:xfrm>
            <a:custGeom>
              <a:avLst/>
              <a:gdLst/>
              <a:ahLst/>
              <a:cxnLst/>
              <a:rect l="l" t="t" r="r" b="b"/>
              <a:pathLst>
                <a:path w="921386" h="921386">
                  <a:moveTo>
                    <a:pt x="0" y="0"/>
                  </a:moveTo>
                  <a:lnTo>
                    <a:pt x="921386" y="0"/>
                  </a:lnTo>
                  <a:lnTo>
                    <a:pt x="921386" y="921386"/>
                  </a:lnTo>
                  <a:lnTo>
                    <a:pt x="0" y="921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26EB98C-8FE8-35E4-B54A-38F0F02077E1}"/>
                </a:ext>
              </a:extLst>
            </p:cNvPr>
            <p:cNvSpPr/>
            <p:nvPr/>
          </p:nvSpPr>
          <p:spPr>
            <a:xfrm rot="983178">
              <a:off x="21453266" y="1110087"/>
              <a:ext cx="651600" cy="1238196"/>
            </a:xfrm>
            <a:custGeom>
              <a:avLst/>
              <a:gdLst/>
              <a:ahLst/>
              <a:cxnLst/>
              <a:rect l="l" t="t" r="r" b="b"/>
              <a:pathLst>
                <a:path w="651600" h="1238196">
                  <a:moveTo>
                    <a:pt x="0" y="0"/>
                  </a:moveTo>
                  <a:lnTo>
                    <a:pt x="651600" y="0"/>
                  </a:lnTo>
                  <a:lnTo>
                    <a:pt x="651600" y="1238196"/>
                  </a:lnTo>
                  <a:lnTo>
                    <a:pt x="0" y="123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31C7922-45D7-2AE7-A07F-36653B1CCC88}"/>
                </a:ext>
              </a:extLst>
            </p:cNvPr>
            <p:cNvSpPr/>
            <p:nvPr/>
          </p:nvSpPr>
          <p:spPr>
            <a:xfrm rot="681121">
              <a:off x="9357174" y="11847498"/>
              <a:ext cx="1796560" cy="979125"/>
            </a:xfrm>
            <a:custGeom>
              <a:avLst/>
              <a:gdLst/>
              <a:ahLst/>
              <a:cxnLst/>
              <a:rect l="l" t="t" r="r" b="b"/>
              <a:pathLst>
                <a:path w="1796560" h="979125">
                  <a:moveTo>
                    <a:pt x="0" y="0"/>
                  </a:moveTo>
                  <a:lnTo>
                    <a:pt x="1796560" y="0"/>
                  </a:lnTo>
                  <a:lnTo>
                    <a:pt x="1796560" y="979125"/>
                  </a:lnTo>
                  <a:lnTo>
                    <a:pt x="0" y="979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201D5FC-BD1C-59B2-DB04-0E73976F315C}"/>
                </a:ext>
              </a:extLst>
            </p:cNvPr>
            <p:cNvSpPr/>
            <p:nvPr/>
          </p:nvSpPr>
          <p:spPr>
            <a:xfrm rot="456234">
              <a:off x="4425078" y="1348720"/>
              <a:ext cx="1337227" cy="1145000"/>
            </a:xfrm>
            <a:custGeom>
              <a:avLst/>
              <a:gdLst/>
              <a:ahLst/>
              <a:cxnLst/>
              <a:rect l="l" t="t" r="r" b="b"/>
              <a:pathLst>
                <a:path w="1337227" h="1145000">
                  <a:moveTo>
                    <a:pt x="0" y="0"/>
                  </a:moveTo>
                  <a:lnTo>
                    <a:pt x="1337227" y="0"/>
                  </a:lnTo>
                  <a:lnTo>
                    <a:pt x="1337227" y="1145001"/>
                  </a:lnTo>
                  <a:lnTo>
                    <a:pt x="0" y="1145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20C8AF8-F760-9F82-A2F8-5BD10C3680F3}"/>
                </a:ext>
              </a:extLst>
            </p:cNvPr>
            <p:cNvSpPr/>
            <p:nvPr/>
          </p:nvSpPr>
          <p:spPr>
            <a:xfrm rot="583029">
              <a:off x="22348264" y="9653783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3"/>
                  </a:lnTo>
                  <a:lnTo>
                    <a:pt x="0" y="106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D1E3CFC-9D29-6284-FE9A-989BD2FD9D15}"/>
                </a:ext>
              </a:extLst>
            </p:cNvPr>
            <p:cNvSpPr/>
            <p:nvPr/>
          </p:nvSpPr>
          <p:spPr>
            <a:xfrm rot="931372">
              <a:off x="2488979" y="12583919"/>
              <a:ext cx="893158" cy="1609294"/>
            </a:xfrm>
            <a:custGeom>
              <a:avLst/>
              <a:gdLst/>
              <a:ahLst/>
              <a:cxnLst/>
              <a:rect l="l" t="t" r="r" b="b"/>
              <a:pathLst>
                <a:path w="893158" h="1609294">
                  <a:moveTo>
                    <a:pt x="0" y="0"/>
                  </a:moveTo>
                  <a:lnTo>
                    <a:pt x="893158" y="0"/>
                  </a:lnTo>
                  <a:lnTo>
                    <a:pt x="893158" y="1609295"/>
                  </a:lnTo>
                  <a:lnTo>
                    <a:pt x="0" y="1609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6600C4C-0787-8AC3-D505-B82404B44424}"/>
                </a:ext>
              </a:extLst>
            </p:cNvPr>
            <p:cNvSpPr/>
            <p:nvPr/>
          </p:nvSpPr>
          <p:spPr>
            <a:xfrm rot="603234">
              <a:off x="22189302" y="12325489"/>
              <a:ext cx="1499977" cy="939361"/>
            </a:xfrm>
            <a:custGeom>
              <a:avLst/>
              <a:gdLst/>
              <a:ahLst/>
              <a:cxnLst/>
              <a:rect l="l" t="t" r="r" b="b"/>
              <a:pathLst>
                <a:path w="1499977" h="939361">
                  <a:moveTo>
                    <a:pt x="0" y="0"/>
                  </a:moveTo>
                  <a:lnTo>
                    <a:pt x="1499978" y="0"/>
                  </a:lnTo>
                  <a:lnTo>
                    <a:pt x="1499978" y="939361"/>
                  </a:lnTo>
                  <a:lnTo>
                    <a:pt x="0" y="93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5097419-6E22-A132-0E3A-62A09538F778}"/>
                </a:ext>
              </a:extLst>
            </p:cNvPr>
            <p:cNvSpPr/>
            <p:nvPr/>
          </p:nvSpPr>
          <p:spPr>
            <a:xfrm rot="633580">
              <a:off x="766552" y="93801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5" y="0"/>
                  </a:lnTo>
                  <a:lnTo>
                    <a:pt x="1134005" y="1193689"/>
                  </a:lnTo>
                  <a:lnTo>
                    <a:pt x="0" y="119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D2DAB01-2A62-F28F-62A5-B9FBD6177B73}"/>
                </a:ext>
              </a:extLst>
            </p:cNvPr>
            <p:cNvSpPr/>
            <p:nvPr/>
          </p:nvSpPr>
          <p:spPr>
            <a:xfrm rot="1168684">
              <a:off x="19331641" y="10308129"/>
              <a:ext cx="1232511" cy="1007578"/>
            </a:xfrm>
            <a:custGeom>
              <a:avLst/>
              <a:gdLst/>
              <a:ahLst/>
              <a:cxnLst/>
              <a:rect l="l" t="t" r="r" b="b"/>
              <a:pathLst>
                <a:path w="1232511" h="1007578">
                  <a:moveTo>
                    <a:pt x="0" y="0"/>
                  </a:moveTo>
                  <a:lnTo>
                    <a:pt x="1232511" y="0"/>
                  </a:lnTo>
                  <a:lnTo>
                    <a:pt x="1232511" y="1007578"/>
                  </a:lnTo>
                  <a:lnTo>
                    <a:pt x="0" y="100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9D6A1F6-533C-0789-CE35-D27364E0D7B8}"/>
                </a:ext>
              </a:extLst>
            </p:cNvPr>
            <p:cNvSpPr/>
            <p:nvPr/>
          </p:nvSpPr>
          <p:spPr>
            <a:xfrm rot="509868">
              <a:off x="19863573" y="3593026"/>
              <a:ext cx="958625" cy="1374372"/>
            </a:xfrm>
            <a:custGeom>
              <a:avLst/>
              <a:gdLst/>
              <a:ahLst/>
              <a:cxnLst/>
              <a:rect l="l" t="t" r="r" b="b"/>
              <a:pathLst>
                <a:path w="958625" h="1374372">
                  <a:moveTo>
                    <a:pt x="0" y="0"/>
                  </a:moveTo>
                  <a:lnTo>
                    <a:pt x="958625" y="0"/>
                  </a:lnTo>
                  <a:lnTo>
                    <a:pt x="958625" y="1374373"/>
                  </a:lnTo>
                  <a:lnTo>
                    <a:pt x="0" y="137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30000"/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69F8ED5-03F4-87E2-75D4-A25014737C62}"/>
                </a:ext>
              </a:extLst>
            </p:cNvPr>
            <p:cNvSpPr/>
            <p:nvPr/>
          </p:nvSpPr>
          <p:spPr>
            <a:xfrm rot="1314581">
              <a:off x="5920879" y="11901170"/>
              <a:ext cx="1444398" cy="1345096"/>
            </a:xfrm>
            <a:custGeom>
              <a:avLst/>
              <a:gdLst/>
              <a:ahLst/>
              <a:cxnLst/>
              <a:rect l="l" t="t" r="r" b="b"/>
              <a:pathLst>
                <a:path w="1444398" h="1345096">
                  <a:moveTo>
                    <a:pt x="0" y="0"/>
                  </a:moveTo>
                  <a:lnTo>
                    <a:pt x="1444398" y="0"/>
                  </a:lnTo>
                  <a:lnTo>
                    <a:pt x="1444398" y="1345096"/>
                  </a:lnTo>
                  <a:lnTo>
                    <a:pt x="0" y="1345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3D64EF7-3851-A585-C3A8-26302B5DBBAF}"/>
                </a:ext>
              </a:extLst>
            </p:cNvPr>
            <p:cNvSpPr/>
            <p:nvPr/>
          </p:nvSpPr>
          <p:spPr>
            <a:xfrm rot="683513">
              <a:off x="17878234" y="12302416"/>
              <a:ext cx="1131987" cy="1131987"/>
            </a:xfrm>
            <a:custGeom>
              <a:avLst/>
              <a:gdLst/>
              <a:ahLst/>
              <a:cxnLst/>
              <a:rect l="l" t="t" r="r" b="b"/>
              <a:pathLst>
                <a:path w="1131987" h="1131987">
                  <a:moveTo>
                    <a:pt x="0" y="0"/>
                  </a:moveTo>
                  <a:lnTo>
                    <a:pt x="1131987" y="0"/>
                  </a:lnTo>
                  <a:lnTo>
                    <a:pt x="1131987" y="1131988"/>
                  </a:lnTo>
                  <a:lnTo>
                    <a:pt x="0" y="113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49A2036-6D6A-B163-F0A7-2D0152037E2A}"/>
                </a:ext>
              </a:extLst>
            </p:cNvPr>
            <p:cNvSpPr/>
            <p:nvPr/>
          </p:nvSpPr>
          <p:spPr>
            <a:xfrm rot="633580">
              <a:off x="13675422" y="12101077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5" y="0"/>
                  </a:lnTo>
                  <a:lnTo>
                    <a:pt x="1134005" y="1193689"/>
                  </a:lnTo>
                  <a:lnTo>
                    <a:pt x="0" y="119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05E565F-D92B-C01A-8942-245752D737FB}"/>
                </a:ext>
              </a:extLst>
            </p:cNvPr>
            <p:cNvSpPr/>
            <p:nvPr/>
          </p:nvSpPr>
          <p:spPr>
            <a:xfrm rot="603234">
              <a:off x="17091934" y="2910833"/>
              <a:ext cx="1499977" cy="939361"/>
            </a:xfrm>
            <a:custGeom>
              <a:avLst/>
              <a:gdLst/>
              <a:ahLst/>
              <a:cxnLst/>
              <a:rect l="l" t="t" r="r" b="b"/>
              <a:pathLst>
                <a:path w="1499977" h="939361">
                  <a:moveTo>
                    <a:pt x="0" y="0"/>
                  </a:moveTo>
                  <a:lnTo>
                    <a:pt x="1499977" y="0"/>
                  </a:lnTo>
                  <a:lnTo>
                    <a:pt x="1499977" y="939361"/>
                  </a:lnTo>
                  <a:lnTo>
                    <a:pt x="0" y="93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7D2253D-15C5-E851-AEAD-4545A0345CE2}"/>
                </a:ext>
              </a:extLst>
            </p:cNvPr>
            <p:cNvSpPr/>
            <p:nvPr/>
          </p:nvSpPr>
          <p:spPr>
            <a:xfrm rot="931372">
              <a:off x="1999454" y="2575866"/>
              <a:ext cx="893158" cy="1609294"/>
            </a:xfrm>
            <a:custGeom>
              <a:avLst/>
              <a:gdLst/>
              <a:ahLst/>
              <a:cxnLst/>
              <a:rect l="l" t="t" r="r" b="b"/>
              <a:pathLst>
                <a:path w="893158" h="1609294">
                  <a:moveTo>
                    <a:pt x="0" y="0"/>
                  </a:moveTo>
                  <a:lnTo>
                    <a:pt x="893159" y="0"/>
                  </a:lnTo>
                  <a:lnTo>
                    <a:pt x="893159" y="1609294"/>
                  </a:lnTo>
                  <a:lnTo>
                    <a:pt x="0" y="1609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9AEBCAA-B165-8A14-90B7-E4C8569D2385}"/>
                </a:ext>
              </a:extLst>
            </p:cNvPr>
            <p:cNvSpPr/>
            <p:nvPr/>
          </p:nvSpPr>
          <p:spPr>
            <a:xfrm rot="683513">
              <a:off x="1057295" y="10220811"/>
              <a:ext cx="1131987" cy="1131987"/>
            </a:xfrm>
            <a:custGeom>
              <a:avLst/>
              <a:gdLst/>
              <a:ahLst/>
              <a:cxnLst/>
              <a:rect l="l" t="t" r="r" b="b"/>
              <a:pathLst>
                <a:path w="1131987" h="1131987">
                  <a:moveTo>
                    <a:pt x="0" y="0"/>
                  </a:moveTo>
                  <a:lnTo>
                    <a:pt x="1131987" y="0"/>
                  </a:lnTo>
                  <a:lnTo>
                    <a:pt x="1131987" y="1131987"/>
                  </a:lnTo>
                  <a:lnTo>
                    <a:pt x="0" y="1131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E902604-D6D7-C130-DB35-83D5B5E29F17}"/>
                </a:ext>
              </a:extLst>
            </p:cNvPr>
            <p:cNvSpPr/>
            <p:nvPr/>
          </p:nvSpPr>
          <p:spPr>
            <a:xfrm rot="583029">
              <a:off x="6874178" y="2504250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4"/>
                  </a:lnTo>
                  <a:lnTo>
                    <a:pt x="0" y="1068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CEE0BB0-EB34-9088-525C-1ECC2B1FB3D7}"/>
                </a:ext>
              </a:extLst>
            </p:cNvPr>
            <p:cNvSpPr/>
            <p:nvPr/>
          </p:nvSpPr>
          <p:spPr>
            <a:xfrm rot="1168684">
              <a:off x="11741919" y="1265475"/>
              <a:ext cx="1232511" cy="1007578"/>
            </a:xfrm>
            <a:custGeom>
              <a:avLst/>
              <a:gdLst/>
              <a:ahLst/>
              <a:cxnLst/>
              <a:rect l="l" t="t" r="r" b="b"/>
              <a:pathLst>
                <a:path w="1232511" h="1007578">
                  <a:moveTo>
                    <a:pt x="0" y="0"/>
                  </a:moveTo>
                  <a:lnTo>
                    <a:pt x="1232512" y="0"/>
                  </a:lnTo>
                  <a:lnTo>
                    <a:pt x="1232512" y="1007578"/>
                  </a:lnTo>
                  <a:lnTo>
                    <a:pt x="0" y="100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F715C7CC-319C-6286-8AC2-A2FF2571B639}"/>
                </a:ext>
              </a:extLst>
            </p:cNvPr>
            <p:cNvSpPr/>
            <p:nvPr/>
          </p:nvSpPr>
          <p:spPr>
            <a:xfrm rot="683513">
              <a:off x="7706986" y="85514"/>
              <a:ext cx="921386" cy="921386"/>
            </a:xfrm>
            <a:custGeom>
              <a:avLst/>
              <a:gdLst/>
              <a:ahLst/>
              <a:cxnLst/>
              <a:rect l="l" t="t" r="r" b="b"/>
              <a:pathLst>
                <a:path w="921386" h="921386">
                  <a:moveTo>
                    <a:pt x="0" y="0"/>
                  </a:moveTo>
                  <a:lnTo>
                    <a:pt x="921386" y="0"/>
                  </a:lnTo>
                  <a:lnTo>
                    <a:pt x="921386" y="921386"/>
                  </a:lnTo>
                  <a:lnTo>
                    <a:pt x="0" y="921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41AC78A-AE77-44F2-1E49-5512DFB653DE}"/>
                </a:ext>
              </a:extLst>
            </p:cNvPr>
            <p:cNvSpPr/>
            <p:nvPr/>
          </p:nvSpPr>
          <p:spPr>
            <a:xfrm rot="583029">
              <a:off x="15791633" y="1291574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3"/>
                  </a:lnTo>
                  <a:lnTo>
                    <a:pt x="0" y="106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643EC1B-179D-930F-E2CE-8B89BB05A26C}"/>
                </a:ext>
              </a:extLst>
            </p:cNvPr>
            <p:cNvSpPr/>
            <p:nvPr/>
          </p:nvSpPr>
          <p:spPr>
            <a:xfrm rot="633580">
              <a:off x="99775" y="6708009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4" y="0"/>
                  </a:lnTo>
                  <a:lnTo>
                    <a:pt x="1134004" y="1193688"/>
                  </a:lnTo>
                  <a:lnTo>
                    <a:pt x="0" y="1193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Picture 29" descr="A cartoon of a family&#10;&#10;AI-generated content may be incorrect.">
            <a:extLst>
              <a:ext uri="{FF2B5EF4-FFF2-40B4-BE49-F238E27FC236}">
                <a16:creationId xmlns:a16="http://schemas.microsoft.com/office/drawing/2014/main" id="{F80D3725-0C26-2D6B-7F96-3FBDDC1A7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61" y="105623"/>
            <a:ext cx="4805916" cy="67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1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48" y="350733"/>
            <a:ext cx="11446905" cy="6361247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BDFA37-C66C-424C-B461-285733D5177D}"/>
              </a:ext>
            </a:extLst>
          </p:cNvPr>
          <p:cNvSpPr txBox="1"/>
          <p:nvPr/>
        </p:nvSpPr>
        <p:spPr>
          <a:xfrm>
            <a:off x="3028950" y="2466975"/>
            <a:ext cx="5848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Trao đổi với bạn về những chi tiết làm em thấy thú vị và cảm động 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E6DED924-C426-BA80-272A-4A4DF3BE73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343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57042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139</Words>
  <Application>Microsoft Office PowerPoint</Application>
  <PresentationFormat>Widescreen</PresentationFormat>
  <Paragraphs>22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等线 Light</vt:lpstr>
      <vt:lpstr>Arial</vt:lpstr>
      <vt:lpstr>Calibri</vt:lpstr>
      <vt:lpstr>Cambria</vt:lpstr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15</cp:revision>
  <dcterms:created xsi:type="dcterms:W3CDTF">2022-09-02T03:33:10Z</dcterms:created>
  <dcterms:modified xsi:type="dcterms:W3CDTF">2025-12-03T02:13:55Z</dcterms:modified>
</cp:coreProperties>
</file>