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07" r:id="rId2"/>
  </p:sldMasterIdLst>
  <p:notesMasterIdLst>
    <p:notesMasterId r:id="rId9"/>
  </p:notesMasterIdLst>
  <p:sldIdLst>
    <p:sldId id="305" r:id="rId3"/>
    <p:sldId id="307" r:id="rId4"/>
    <p:sldId id="2635" r:id="rId5"/>
    <p:sldId id="310" r:id="rId6"/>
    <p:sldId id="259" r:id="rId7"/>
    <p:sldId id="30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09C3D-78B3-4654-B819-413E959BFA5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00783-6983-4683-AB94-1200C749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1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0" name="Google Shape;4470;g103ae729e2d_0_1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1" name="Google Shape;4471;g103ae729e2d_0_1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90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68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80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27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9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85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03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44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340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7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9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1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20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9549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p15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986" name="Google Shape;1986;p15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987" name="Google Shape;1987;p15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8" name="Google Shape;1988;p15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9" name="Google Shape;1989;p15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0" name="Google Shape;1990;p15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1" name="Google Shape;1991;p15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2" name="Google Shape;1992;p15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3" name="Google Shape;1993;p15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4" name="Google Shape;1994;p15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5" name="Google Shape;1995;p15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6" name="Google Shape;1996;p15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7" name="Google Shape;1997;p15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15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9" name="Google Shape;1999;p15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0" name="Google Shape;2000;p15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1" name="Google Shape;2001;p15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2" name="Google Shape;2002;p15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15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15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15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15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15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8" name="Google Shape;2008;p15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9" name="Google Shape;2009;p15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0" name="Google Shape;2010;p15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15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15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3" name="Google Shape;2013;p15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4" name="Google Shape;2014;p15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5" name="Google Shape;2015;p15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6" name="Google Shape;2016;p15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7" name="Google Shape;2017;p15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8" name="Google Shape;2018;p15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9" name="Google Shape;2019;p15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0" name="Google Shape;2020;p15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1" name="Google Shape;2021;p15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2" name="Google Shape;2022;p15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3" name="Google Shape;2023;p15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4" name="Google Shape;2024;p15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5" name="Google Shape;2025;p15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6" name="Google Shape;2026;p15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7" name="Google Shape;2027;p15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8" name="Google Shape;2028;p15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9" name="Google Shape;2029;p15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0" name="Google Shape;2030;p15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1" name="Google Shape;2031;p15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2" name="Google Shape;2032;p15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3" name="Google Shape;2033;p15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4" name="Google Shape;2034;p15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5" name="Google Shape;2035;p15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6" name="Google Shape;2036;p15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7" name="Google Shape;2037;p15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8" name="Google Shape;2038;p15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9" name="Google Shape;2039;p15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0" name="Google Shape;2040;p15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1" name="Google Shape;2041;p15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2" name="Google Shape;2042;p15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3" name="Google Shape;2043;p15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4" name="Google Shape;2044;p15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5" name="Google Shape;2045;p15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6" name="Google Shape;2046;p15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7" name="Google Shape;2047;p15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8" name="Google Shape;2048;p15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9" name="Google Shape;2049;p15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0" name="Google Shape;2050;p15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1" name="Google Shape;2051;p15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15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15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15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15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6" name="Google Shape;2056;p15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7" name="Google Shape;2057;p15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15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15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15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1" name="Google Shape;2061;p15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2" name="Google Shape;2062;p15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3" name="Google Shape;2063;p15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4" name="Google Shape;2064;p15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5" name="Google Shape;2065;p15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6" name="Google Shape;2066;p15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7" name="Google Shape;2067;p15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8" name="Google Shape;2068;p15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9" name="Google Shape;2069;p15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0" name="Google Shape;2070;p15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071" name="Google Shape;2071;p15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2" name="Google Shape;2072;p15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3" name="Google Shape;2073;p15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4" name="Google Shape;2074;p15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5" name="Google Shape;2075;p15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76" name="Google Shape;2076;p15"/>
          <p:cNvGrpSpPr/>
          <p:nvPr/>
        </p:nvGrpSpPr>
        <p:grpSpPr>
          <a:xfrm>
            <a:off x="599754" y="518634"/>
            <a:ext cx="10926269" cy="4608716"/>
            <a:chOff x="449815" y="388975"/>
            <a:chExt cx="8194702" cy="3456537"/>
          </a:xfrm>
        </p:grpSpPr>
        <p:sp>
          <p:nvSpPr>
            <p:cNvPr id="2077" name="Google Shape;2077;p15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15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15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15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15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5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5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84" name="Google Shape;2084;p15"/>
          <p:cNvSpPr/>
          <p:nvPr/>
        </p:nvSpPr>
        <p:spPr>
          <a:xfrm>
            <a:off x="1834099" y="4997501"/>
            <a:ext cx="9119301" cy="1632967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5" name="Google Shape;2085;p15"/>
          <p:cNvSpPr txBox="1">
            <a:spLocks noGrp="1"/>
          </p:cNvSpPr>
          <p:nvPr>
            <p:ph type="title"/>
          </p:nvPr>
        </p:nvSpPr>
        <p:spPr>
          <a:xfrm>
            <a:off x="3708600" y="5267200"/>
            <a:ext cx="4774800" cy="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 dirty="0"/>
          </a:p>
        </p:txBody>
      </p:sp>
      <p:sp>
        <p:nvSpPr>
          <p:cNvPr id="2086" name="Google Shape;2086;p15"/>
          <p:cNvSpPr txBox="1">
            <a:spLocks noGrp="1"/>
          </p:cNvSpPr>
          <p:nvPr>
            <p:ph type="subTitle" idx="1"/>
          </p:nvPr>
        </p:nvSpPr>
        <p:spPr>
          <a:xfrm>
            <a:off x="1944200" y="1887564"/>
            <a:ext cx="8303600" cy="18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087" name="Google Shape;2087;p15"/>
          <p:cNvGrpSpPr/>
          <p:nvPr/>
        </p:nvGrpSpPr>
        <p:grpSpPr>
          <a:xfrm>
            <a:off x="953462" y="620477"/>
            <a:ext cx="535508" cy="598919"/>
            <a:chOff x="4791500" y="4541438"/>
            <a:chExt cx="163225" cy="182575"/>
          </a:xfrm>
        </p:grpSpPr>
        <p:sp>
          <p:nvSpPr>
            <p:cNvPr id="2088" name="Google Shape;2088;p15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15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0" name="Google Shape;2090;p15"/>
          <p:cNvGrpSpPr/>
          <p:nvPr/>
        </p:nvGrpSpPr>
        <p:grpSpPr>
          <a:xfrm rot="-1540536">
            <a:off x="722073" y="1274434"/>
            <a:ext cx="444425" cy="665709"/>
            <a:chOff x="1459800" y="1512500"/>
            <a:chExt cx="131625" cy="197100"/>
          </a:xfrm>
        </p:grpSpPr>
        <p:sp>
          <p:nvSpPr>
            <p:cNvPr id="2091" name="Google Shape;2091;p15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15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15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15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15"/>
          <p:cNvGrpSpPr/>
          <p:nvPr/>
        </p:nvGrpSpPr>
        <p:grpSpPr>
          <a:xfrm rot="4019059">
            <a:off x="1588189" y="1093355"/>
            <a:ext cx="413756" cy="489408"/>
            <a:chOff x="1824250" y="1008625"/>
            <a:chExt cx="144250" cy="170625"/>
          </a:xfrm>
        </p:grpSpPr>
        <p:sp>
          <p:nvSpPr>
            <p:cNvPr id="2096" name="Google Shape;2096;p15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8" name="Google Shape;2098;p15"/>
          <p:cNvGrpSpPr/>
          <p:nvPr/>
        </p:nvGrpSpPr>
        <p:grpSpPr>
          <a:xfrm rot="6885081" flipH="1">
            <a:off x="2468131" y="427771"/>
            <a:ext cx="849235" cy="705687"/>
            <a:chOff x="3478568" y="540468"/>
            <a:chExt cx="511644" cy="425160"/>
          </a:xfrm>
        </p:grpSpPr>
        <p:sp>
          <p:nvSpPr>
            <p:cNvPr id="2099" name="Google Shape;2099;p15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15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15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15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15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15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15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5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5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15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15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7758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0" name="Google Shape;4130;p28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131" name="Google Shape;4131;p28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132" name="Google Shape;4132;p28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3" name="Google Shape;4133;p28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4" name="Google Shape;4134;p28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5" name="Google Shape;4135;p28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6" name="Google Shape;4136;p28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7" name="Google Shape;4137;p28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8" name="Google Shape;4138;p28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9" name="Google Shape;4139;p28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0" name="Google Shape;4140;p28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1" name="Google Shape;4141;p28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2" name="Google Shape;4142;p28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3" name="Google Shape;4143;p28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4" name="Google Shape;4144;p28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5" name="Google Shape;4145;p28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6" name="Google Shape;4146;p28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7" name="Google Shape;4147;p28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8" name="Google Shape;4148;p28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9" name="Google Shape;4149;p28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0" name="Google Shape;4150;p28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1" name="Google Shape;4151;p28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2" name="Google Shape;4152;p28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3" name="Google Shape;4153;p28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4" name="Google Shape;4154;p28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5" name="Google Shape;4155;p28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6" name="Google Shape;4156;p28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7" name="Google Shape;4157;p28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8" name="Google Shape;4158;p28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9" name="Google Shape;4159;p28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0" name="Google Shape;4160;p28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1" name="Google Shape;4161;p28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2" name="Google Shape;4162;p28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3" name="Google Shape;4163;p28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4" name="Google Shape;4164;p28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5" name="Google Shape;4165;p28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6" name="Google Shape;4166;p28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7" name="Google Shape;4167;p28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8" name="Google Shape;4168;p28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9" name="Google Shape;4169;p28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0" name="Google Shape;4170;p28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1" name="Google Shape;4171;p28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2" name="Google Shape;4172;p28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3" name="Google Shape;4173;p28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4" name="Google Shape;4174;p28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5" name="Google Shape;4175;p28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6" name="Google Shape;4176;p28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7" name="Google Shape;4177;p28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8" name="Google Shape;4178;p28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9" name="Google Shape;4179;p28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0" name="Google Shape;4180;p28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1" name="Google Shape;4181;p28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2" name="Google Shape;4182;p28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3" name="Google Shape;4183;p28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4" name="Google Shape;4184;p28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5" name="Google Shape;4185;p28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6" name="Google Shape;4186;p28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7" name="Google Shape;4187;p28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8" name="Google Shape;4188;p28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9" name="Google Shape;4189;p28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0" name="Google Shape;4190;p28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1" name="Google Shape;4191;p28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2" name="Google Shape;4192;p28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3" name="Google Shape;4193;p28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4" name="Google Shape;4194;p28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5" name="Google Shape;4195;p28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6" name="Google Shape;4196;p28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7" name="Google Shape;4197;p28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8" name="Google Shape;4198;p28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9" name="Google Shape;4199;p28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0" name="Google Shape;4200;p28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1" name="Google Shape;4201;p28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2" name="Google Shape;4202;p28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3" name="Google Shape;4203;p28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4" name="Google Shape;4204;p28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5" name="Google Shape;4205;p28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6" name="Google Shape;4206;p28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7" name="Google Shape;4207;p28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8" name="Google Shape;4208;p28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9" name="Google Shape;4209;p28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0" name="Google Shape;4210;p28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1" name="Google Shape;4211;p28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2" name="Google Shape;4212;p28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3" name="Google Shape;4213;p28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4" name="Google Shape;4214;p28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5" name="Google Shape;4215;p28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16" name="Google Shape;4216;p28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7" name="Google Shape;4217;p28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8" name="Google Shape;4218;p28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9" name="Google Shape;4219;p28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0" name="Google Shape;4220;p28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921551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2" name="Google Shape;4222;p29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223" name="Google Shape;4223;p29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224" name="Google Shape;4224;p29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5" name="Google Shape;4225;p29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6" name="Google Shape;4226;p29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7" name="Google Shape;4227;p29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8" name="Google Shape;4228;p29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9" name="Google Shape;4229;p29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0" name="Google Shape;4230;p29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1" name="Google Shape;4231;p29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2" name="Google Shape;4232;p29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3" name="Google Shape;4233;p29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4" name="Google Shape;4234;p29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5" name="Google Shape;4235;p29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6" name="Google Shape;4236;p29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7" name="Google Shape;4237;p29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8" name="Google Shape;4238;p29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9" name="Google Shape;4239;p29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0" name="Google Shape;4240;p29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1" name="Google Shape;4241;p29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2" name="Google Shape;4242;p29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3" name="Google Shape;4243;p29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4" name="Google Shape;4244;p29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5" name="Google Shape;4245;p29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6" name="Google Shape;4246;p29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7" name="Google Shape;4247;p29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8" name="Google Shape;4248;p29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9" name="Google Shape;4249;p29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0" name="Google Shape;4250;p29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1" name="Google Shape;4251;p29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2" name="Google Shape;4252;p29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3" name="Google Shape;4253;p29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4" name="Google Shape;4254;p29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5" name="Google Shape;4255;p29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6" name="Google Shape;4256;p29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7" name="Google Shape;4257;p29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8" name="Google Shape;4258;p29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9" name="Google Shape;4259;p29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0" name="Google Shape;4260;p29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1" name="Google Shape;4261;p29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2" name="Google Shape;4262;p29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3" name="Google Shape;4263;p29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4" name="Google Shape;4264;p29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5" name="Google Shape;4265;p29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6" name="Google Shape;4266;p29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7" name="Google Shape;4267;p29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8" name="Google Shape;4268;p29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9" name="Google Shape;4269;p29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0" name="Google Shape;4270;p29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1" name="Google Shape;4271;p29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2" name="Google Shape;4272;p29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3" name="Google Shape;4273;p29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4" name="Google Shape;4274;p29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5" name="Google Shape;4275;p29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6" name="Google Shape;4276;p29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7" name="Google Shape;4277;p29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8" name="Google Shape;4278;p29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9" name="Google Shape;4279;p29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0" name="Google Shape;4280;p29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1" name="Google Shape;4281;p29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2" name="Google Shape;4282;p29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3" name="Google Shape;4283;p29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4" name="Google Shape;4284;p29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5" name="Google Shape;4285;p29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6" name="Google Shape;4286;p29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7" name="Google Shape;4287;p29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8" name="Google Shape;4288;p29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9" name="Google Shape;4289;p29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0" name="Google Shape;4290;p29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1" name="Google Shape;4291;p29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2" name="Google Shape;4292;p29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3" name="Google Shape;4293;p29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4" name="Google Shape;4294;p29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5" name="Google Shape;4295;p29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6" name="Google Shape;4296;p29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7" name="Google Shape;4297;p29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8" name="Google Shape;4298;p29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9" name="Google Shape;4299;p29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0" name="Google Shape;4300;p29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1" name="Google Shape;4301;p29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2" name="Google Shape;4302;p29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3" name="Google Shape;4303;p29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4" name="Google Shape;4304;p29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5" name="Google Shape;4305;p29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6" name="Google Shape;4306;p29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7" name="Google Shape;4307;p29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08" name="Google Shape;4308;p29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9" name="Google Shape;4309;p29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0" name="Google Shape;4310;p29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1" name="Google Shape;4311;p29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2" name="Google Shape;4312;p29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13" name="Google Shape;4313;p29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4314" name="Google Shape;4314;p29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23" name="Google Shape;4323;p29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4324" name="Google Shape;4324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5" name="Google Shape;4325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6" name="Google Shape;4326;p29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4327" name="Google Shape;4327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8" name="Google Shape;4328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9" name="Google Shape;4329;p29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4330" name="Google Shape;4330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1" name="Google Shape;4331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2" name="Google Shape;4332;p29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4333" name="Google Shape;433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4" name="Google Shape;433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5" name="Google Shape;433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6" name="Google Shape;433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7" name="Google Shape;4337;p29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4338" name="Google Shape;4338;p29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9" name="Google Shape;4339;p29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0" name="Google Shape;4340;p29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1" name="Google Shape;4341;p29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2" name="Google Shape;4342;p29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3" name="Google Shape;4343;p29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4" name="Google Shape;4344;p29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5" name="Google Shape;4345;p29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6" name="Google Shape;4346;p29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7" name="Google Shape;4347;p29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8" name="Google Shape;4348;p29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9" name="Google Shape;4349;p29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0" name="Google Shape;4350;p29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1" name="Google Shape;4351;p29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2" name="Google Shape;4352;p29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3" name="Google Shape;4353;p29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4" name="Google Shape;4354;p29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5" name="Google Shape;4355;p29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6" name="Google Shape;4356;p29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7" name="Google Shape;4357;p29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8" name="Google Shape;4358;p29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9" name="Google Shape;4359;p29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0" name="Google Shape;4360;p29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1" name="Google Shape;4361;p29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2" name="Google Shape;4362;p29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3" name="Google Shape;4363;p29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4" name="Google Shape;4364;p29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65" name="Google Shape;4365;p29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4366" name="Google Shape;4366;p29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7" name="Google Shape;4367;p29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8" name="Google Shape;4368;p29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9" name="Google Shape;4369;p29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0" name="Google Shape;4370;p29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1" name="Google Shape;4371;p29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2" name="Google Shape;4372;p29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3" name="Google Shape;4373;p29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4" name="Google Shape;4374;p29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5" name="Google Shape;4375;p29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6" name="Google Shape;4376;p29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7" name="Google Shape;4377;p29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8" name="Google Shape;4378;p29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9" name="Google Shape;4379;p29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0" name="Google Shape;4380;p29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461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21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30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3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44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9DCF1C0-D529-A26C-3ABA-C715EDC1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3" name="组合 10">
            <a:extLst>
              <a:ext uri="{FF2B5EF4-FFF2-40B4-BE49-F238E27FC236}">
                <a16:creationId xmlns:a16="http://schemas.microsoft.com/office/drawing/2014/main" id="{3CB5967C-F2F5-178C-14C4-1787A7836419}"/>
              </a:ext>
            </a:extLst>
          </p:cNvPr>
          <p:cNvGrpSpPr/>
          <p:nvPr userDrawn="1"/>
        </p:nvGrpSpPr>
        <p:grpSpPr>
          <a:xfrm>
            <a:off x="0" y="0"/>
            <a:ext cx="12774295" cy="6858000"/>
            <a:chOff x="-34" y="0"/>
            <a:chExt cx="20117" cy="10800"/>
          </a:xfrm>
        </p:grpSpPr>
        <p:grpSp>
          <p:nvGrpSpPr>
            <p:cNvPr id="4" name="组合 1">
              <a:extLst>
                <a:ext uri="{FF2B5EF4-FFF2-40B4-BE49-F238E27FC236}">
                  <a16:creationId xmlns:a16="http://schemas.microsoft.com/office/drawing/2014/main" id="{0D17E3B7-10B7-7BC1-D4B7-F5ABD393EC83}"/>
                </a:ext>
              </a:extLst>
            </p:cNvPr>
            <p:cNvGrpSpPr/>
            <p:nvPr/>
          </p:nvGrpSpPr>
          <p:grpSpPr>
            <a:xfrm>
              <a:off x="-34" y="0"/>
              <a:ext cx="20117" cy="10800"/>
              <a:chOff x="0" y="0"/>
              <a:chExt cx="20117" cy="10800"/>
            </a:xfrm>
          </p:grpSpPr>
          <p:pic>
            <p:nvPicPr>
              <p:cNvPr id="8" name="图片 17" descr="26">
                <a:extLst>
                  <a:ext uri="{FF2B5EF4-FFF2-40B4-BE49-F238E27FC236}">
                    <a16:creationId xmlns:a16="http://schemas.microsoft.com/office/drawing/2014/main" id="{85398187-BD9D-4C9F-95C2-A097EED963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t="186" r="61214"/>
              <a:stretch>
                <a:fillRect/>
              </a:stretch>
            </p:blipFill>
            <p:spPr>
              <a:xfrm>
                <a:off x="0" y="0"/>
                <a:ext cx="8819" cy="10800"/>
              </a:xfrm>
              <a:prstGeom prst="rect">
                <a:avLst/>
              </a:prstGeom>
            </p:spPr>
          </p:pic>
          <p:pic>
            <p:nvPicPr>
              <p:cNvPr id="9" name="图片 2" descr="26">
                <a:extLst>
                  <a:ext uri="{FF2B5EF4-FFF2-40B4-BE49-F238E27FC236}">
                    <a16:creationId xmlns:a16="http://schemas.microsoft.com/office/drawing/2014/main" id="{4BF60BA9-E625-38F0-ED75-1ECC0AA3A8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l="70323" t="48702"/>
              <a:stretch>
                <a:fillRect/>
              </a:stretch>
            </p:blipFill>
            <p:spPr>
              <a:xfrm>
                <a:off x="13505" y="6116"/>
                <a:ext cx="5695" cy="4684"/>
              </a:xfrm>
              <a:prstGeom prst="rect">
                <a:avLst/>
              </a:prstGeom>
            </p:spPr>
          </p:pic>
          <p:pic>
            <p:nvPicPr>
              <p:cNvPr id="10" name="图片 3" descr="26">
                <a:extLst>
                  <a:ext uri="{FF2B5EF4-FFF2-40B4-BE49-F238E27FC236}">
                    <a16:creationId xmlns:a16="http://schemas.microsoft.com/office/drawing/2014/main" id="{A9F50CA8-F48B-72C6-EA6C-630291590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l="44669" b="62469"/>
              <a:stretch>
                <a:fillRect/>
              </a:stretch>
            </p:blipFill>
            <p:spPr>
              <a:xfrm>
                <a:off x="9499" y="0"/>
                <a:ext cx="10618" cy="3427"/>
              </a:xfrm>
              <a:prstGeom prst="rect">
                <a:avLst/>
              </a:prstGeom>
            </p:spPr>
          </p:pic>
        </p:grpSp>
        <p:sp>
          <p:nvSpPr>
            <p:cNvPr id="7" name="矩形 8">
              <a:extLst>
                <a:ext uri="{FF2B5EF4-FFF2-40B4-BE49-F238E27FC236}">
                  <a16:creationId xmlns:a16="http://schemas.microsoft.com/office/drawing/2014/main" id="{15652ACE-6336-E9ED-9EE7-2118A1964D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9" y="414"/>
              <a:ext cx="18141" cy="10047"/>
            </a:xfrm>
            <a:prstGeom prst="rect">
              <a:avLst/>
            </a:prstGeom>
            <a:solidFill>
              <a:schemeClr val="accent6"/>
            </a:solidFill>
            <a:ln w="31750">
              <a:solidFill>
                <a:schemeClr val="accent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/>
                <a:ea typeface="字魂37号-波纹乖乖体"/>
                <a:cs typeface="+mn-cs"/>
              </a:endParaRPr>
            </a:p>
          </p:txBody>
        </p:sp>
      </p:grpSp>
      <p:pic>
        <p:nvPicPr>
          <p:cNvPr id="11" name="Picture 10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7F06202-FB64-9360-D8D2-4260C621755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1144" y="154668"/>
            <a:ext cx="1445531" cy="144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133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80" r:id="rId3"/>
    <p:sldLayoutId id="2147483682" r:id="rId4"/>
    <p:sldLayoutId id="214748368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93A675E-12D3-9957-A595-A3FFEB060AE6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1144" y="154668"/>
            <a:ext cx="1445531" cy="144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4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思源黑体 CN Bold" panose="020B0800000000000000" pitchFamily="34" charset="-122"/>
          <a:cs typeface="字魂59号-创粗黑" panose="00000500000000000000" charset="-122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32D82AC7-8171-DB12-7978-42D3C3122933}"/>
              </a:ext>
            </a:extLst>
          </p:cNvPr>
          <p:cNvGrpSpPr/>
          <p:nvPr/>
        </p:nvGrpSpPr>
        <p:grpSpPr>
          <a:xfrm>
            <a:off x="0" y="0"/>
            <a:ext cx="12838922" cy="10043160"/>
            <a:chOff x="1026" y="0"/>
            <a:chExt cx="19091" cy="15816"/>
          </a:xfrm>
        </p:grpSpPr>
        <p:pic>
          <p:nvPicPr>
            <p:cNvPr id="5" name="图片 17" descr="26">
              <a:extLst>
                <a:ext uri="{FF2B5EF4-FFF2-40B4-BE49-F238E27FC236}">
                  <a16:creationId xmlns:a16="http://schemas.microsoft.com/office/drawing/2014/main" id="{DFDF9723-ADAC-48A2-F839-936F2DAEB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86" r="61214"/>
            <a:stretch>
              <a:fillRect/>
            </a:stretch>
          </p:blipFill>
          <p:spPr>
            <a:xfrm>
              <a:off x="1026" y="5016"/>
              <a:ext cx="8819" cy="10800"/>
            </a:xfrm>
            <a:prstGeom prst="rect">
              <a:avLst/>
            </a:prstGeom>
          </p:spPr>
        </p:pic>
        <p:pic>
          <p:nvPicPr>
            <p:cNvPr id="6" name="图片 18" descr="26">
              <a:extLst>
                <a:ext uri="{FF2B5EF4-FFF2-40B4-BE49-F238E27FC236}">
                  <a16:creationId xmlns:a16="http://schemas.microsoft.com/office/drawing/2014/main" id="{687E9411-CF77-E36A-4D0A-C99AEBCF8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0323" t="48702"/>
            <a:stretch>
              <a:fillRect/>
            </a:stretch>
          </p:blipFill>
          <p:spPr>
            <a:xfrm>
              <a:off x="13505" y="6116"/>
              <a:ext cx="5695" cy="4684"/>
            </a:xfrm>
            <a:prstGeom prst="rect">
              <a:avLst/>
            </a:prstGeom>
          </p:spPr>
        </p:pic>
        <p:pic>
          <p:nvPicPr>
            <p:cNvPr id="7" name="图片 19" descr="26">
              <a:extLst>
                <a:ext uri="{FF2B5EF4-FFF2-40B4-BE49-F238E27FC236}">
                  <a16:creationId xmlns:a16="http://schemas.microsoft.com/office/drawing/2014/main" id="{5F5160E8-FD13-0637-6227-C61C7FCA7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4669" b="62469"/>
            <a:stretch>
              <a:fillRect/>
            </a:stretch>
          </p:blipFill>
          <p:spPr>
            <a:xfrm>
              <a:off x="9499" y="0"/>
              <a:ext cx="10618" cy="3427"/>
            </a:xfrm>
            <a:prstGeom prst="rect">
              <a:avLst/>
            </a:prstGeom>
          </p:spPr>
        </p:pic>
      </p:grpSp>
      <p:pic>
        <p:nvPicPr>
          <p:cNvPr id="8" name="图片 20" descr="25">
            <a:extLst>
              <a:ext uri="{FF2B5EF4-FFF2-40B4-BE49-F238E27FC236}">
                <a16:creationId xmlns:a16="http://schemas.microsoft.com/office/drawing/2014/main" id="{4EAE6C9A-BDDC-E3AF-D91B-580FCE0BA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532130"/>
            <a:ext cx="10057765" cy="5793105"/>
          </a:xfrm>
          <a:prstGeom prst="rect">
            <a:avLst/>
          </a:prstGeom>
        </p:spPr>
      </p:pic>
      <p:pic>
        <p:nvPicPr>
          <p:cNvPr id="13" name="图片 11" descr="卡通人物&#10;&#10;描述已自动生成">
            <a:extLst>
              <a:ext uri="{FF2B5EF4-FFF2-40B4-BE49-F238E27FC236}">
                <a16:creationId xmlns:a16="http://schemas.microsoft.com/office/drawing/2014/main" id="{EC905755-D9A6-0C67-4EDC-6A2D729A49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3" t="42741" r="-141" b="36118"/>
          <a:stretch>
            <a:fillRect/>
          </a:stretch>
        </p:blipFill>
        <p:spPr>
          <a:xfrm>
            <a:off x="7943433" y="4447981"/>
            <a:ext cx="1348522" cy="1394077"/>
          </a:xfrm>
          <a:prstGeom prst="rect">
            <a:avLst/>
          </a:prstGeom>
        </p:spPr>
      </p:pic>
      <p:sp>
        <p:nvSpPr>
          <p:cNvPr id="14" name="椭圆 15">
            <a:extLst>
              <a:ext uri="{FF2B5EF4-FFF2-40B4-BE49-F238E27FC236}">
                <a16:creationId xmlns:a16="http://schemas.microsoft.com/office/drawing/2014/main" id="{884477F2-37E5-9C71-A983-144B2807EF72}"/>
              </a:ext>
            </a:extLst>
          </p:cNvPr>
          <p:cNvSpPr/>
          <p:nvPr/>
        </p:nvSpPr>
        <p:spPr>
          <a:xfrm>
            <a:off x="793799" y="5841705"/>
            <a:ext cx="127000" cy="127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7号-波纹乖乖体"/>
              <a:ea typeface="字魂37号-波纹乖乖体"/>
              <a:cs typeface="+mn-cs"/>
            </a:endParaRPr>
          </a:p>
        </p:txBody>
      </p:sp>
      <p:pic>
        <p:nvPicPr>
          <p:cNvPr id="15" name="图片 16" descr="24">
            <a:extLst>
              <a:ext uri="{FF2B5EF4-FFF2-40B4-BE49-F238E27FC236}">
                <a16:creationId xmlns:a16="http://schemas.microsoft.com/office/drawing/2014/main" id="{21503CE3-BFCE-8864-0560-982A9B15B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3215" y="1166495"/>
            <a:ext cx="872490" cy="923290"/>
          </a:xfrm>
          <a:prstGeom prst="rect">
            <a:avLst/>
          </a:prstGeom>
        </p:spPr>
      </p:pic>
      <p:pic>
        <p:nvPicPr>
          <p:cNvPr id="16" name="图片 21" descr="24">
            <a:extLst>
              <a:ext uri="{FF2B5EF4-FFF2-40B4-BE49-F238E27FC236}">
                <a16:creationId xmlns:a16="http://schemas.microsoft.com/office/drawing/2014/main" id="{F550FA34-4F21-2C32-8618-48C724120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5675" y="5692775"/>
            <a:ext cx="476885" cy="504825"/>
          </a:xfrm>
          <a:prstGeom prst="rect">
            <a:avLst/>
          </a:prstGeom>
        </p:spPr>
      </p:pic>
      <p:sp>
        <p:nvSpPr>
          <p:cNvPr id="17" name="星形: 五角 14">
            <a:extLst>
              <a:ext uri="{FF2B5EF4-FFF2-40B4-BE49-F238E27FC236}">
                <a16:creationId xmlns:a16="http://schemas.microsoft.com/office/drawing/2014/main" id="{F0B35563-5C9E-95FF-62C8-0BD177EDC677}"/>
              </a:ext>
            </a:extLst>
          </p:cNvPr>
          <p:cNvSpPr/>
          <p:nvPr/>
        </p:nvSpPr>
        <p:spPr>
          <a:xfrm rot="1823526">
            <a:off x="493902" y="4537356"/>
            <a:ext cx="483806" cy="483806"/>
          </a:xfrm>
          <a:prstGeom prst="star5">
            <a:avLst>
              <a:gd name="adj" fmla="val 29356"/>
              <a:gd name="hf" fmla="val 105146"/>
              <a:gd name="vf" fmla="val 110557"/>
            </a:avLst>
          </a:prstGeom>
          <a:solidFill>
            <a:srgbClr val="FFF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7号-波纹乖乖体"/>
              <a:ea typeface="字魂37号-波纹乖乖体"/>
              <a:cs typeface="+mn-cs"/>
            </a:endParaRPr>
          </a:p>
        </p:txBody>
      </p:sp>
      <p:pic>
        <p:nvPicPr>
          <p:cNvPr id="20" name="图片 26" descr="24">
            <a:extLst>
              <a:ext uri="{FF2B5EF4-FFF2-40B4-BE49-F238E27FC236}">
                <a16:creationId xmlns:a16="http://schemas.microsoft.com/office/drawing/2014/main" id="{502A763D-57F5-775E-3E3E-B7EA2E9D4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9995" y="1083945"/>
            <a:ext cx="548640" cy="580390"/>
          </a:xfrm>
          <a:prstGeom prst="rect">
            <a:avLst/>
          </a:prstGeom>
        </p:spPr>
      </p:pic>
      <p:pic>
        <p:nvPicPr>
          <p:cNvPr id="21" name="图片 27" descr="14">
            <a:extLst>
              <a:ext uri="{FF2B5EF4-FFF2-40B4-BE49-F238E27FC236}">
                <a16:creationId xmlns:a16="http://schemas.microsoft.com/office/drawing/2014/main" id="{49B4E1E4-F1FF-16B0-90F0-F66E1B5A1F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755" y="742950"/>
            <a:ext cx="1298575" cy="24834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951C47-3509-0EAE-CCFF-1A59AA8802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0558" y="2262249"/>
            <a:ext cx="8193734" cy="2981202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F3784E7-62A9-EF55-78BD-78D0C71FAA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1144" y="154668"/>
            <a:ext cx="1445531" cy="144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5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32D82AC7-8171-DB12-7978-42D3C3122933}"/>
              </a:ext>
            </a:extLst>
          </p:cNvPr>
          <p:cNvGrpSpPr/>
          <p:nvPr/>
        </p:nvGrpSpPr>
        <p:grpSpPr>
          <a:xfrm>
            <a:off x="0" y="0"/>
            <a:ext cx="12838922" cy="10043160"/>
            <a:chOff x="1026" y="0"/>
            <a:chExt cx="19091" cy="15816"/>
          </a:xfrm>
        </p:grpSpPr>
        <p:pic>
          <p:nvPicPr>
            <p:cNvPr id="5" name="图片 17" descr="26">
              <a:extLst>
                <a:ext uri="{FF2B5EF4-FFF2-40B4-BE49-F238E27FC236}">
                  <a16:creationId xmlns:a16="http://schemas.microsoft.com/office/drawing/2014/main" id="{DFDF9723-ADAC-48A2-F839-936F2DAEB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86" r="61214"/>
            <a:stretch>
              <a:fillRect/>
            </a:stretch>
          </p:blipFill>
          <p:spPr>
            <a:xfrm>
              <a:off x="1026" y="5016"/>
              <a:ext cx="8819" cy="10800"/>
            </a:xfrm>
            <a:prstGeom prst="rect">
              <a:avLst/>
            </a:prstGeom>
          </p:spPr>
        </p:pic>
        <p:pic>
          <p:nvPicPr>
            <p:cNvPr id="6" name="图片 18" descr="26">
              <a:extLst>
                <a:ext uri="{FF2B5EF4-FFF2-40B4-BE49-F238E27FC236}">
                  <a16:creationId xmlns:a16="http://schemas.microsoft.com/office/drawing/2014/main" id="{687E9411-CF77-E36A-4D0A-C99AEBCF8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0323" t="48702"/>
            <a:stretch>
              <a:fillRect/>
            </a:stretch>
          </p:blipFill>
          <p:spPr>
            <a:xfrm>
              <a:off x="13505" y="6116"/>
              <a:ext cx="5695" cy="4684"/>
            </a:xfrm>
            <a:prstGeom prst="rect">
              <a:avLst/>
            </a:prstGeom>
          </p:spPr>
        </p:pic>
        <p:pic>
          <p:nvPicPr>
            <p:cNvPr id="7" name="图片 19" descr="26">
              <a:extLst>
                <a:ext uri="{FF2B5EF4-FFF2-40B4-BE49-F238E27FC236}">
                  <a16:creationId xmlns:a16="http://schemas.microsoft.com/office/drawing/2014/main" id="{5F5160E8-FD13-0637-6227-C61C7FCA7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4669" b="62469"/>
            <a:stretch>
              <a:fillRect/>
            </a:stretch>
          </p:blipFill>
          <p:spPr>
            <a:xfrm>
              <a:off x="9499" y="0"/>
              <a:ext cx="10618" cy="3427"/>
            </a:xfrm>
            <a:prstGeom prst="rect">
              <a:avLst/>
            </a:prstGeom>
          </p:spPr>
        </p:pic>
      </p:grpSp>
      <p:pic>
        <p:nvPicPr>
          <p:cNvPr id="8" name="图片 20" descr="25">
            <a:extLst>
              <a:ext uri="{FF2B5EF4-FFF2-40B4-BE49-F238E27FC236}">
                <a16:creationId xmlns:a16="http://schemas.microsoft.com/office/drawing/2014/main" id="{4EAE6C9A-BDDC-E3AF-D91B-580FCE0BA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532130"/>
            <a:ext cx="10057765" cy="5793105"/>
          </a:xfrm>
          <a:prstGeom prst="rect">
            <a:avLst/>
          </a:prstGeom>
        </p:spPr>
      </p:pic>
      <p:pic>
        <p:nvPicPr>
          <p:cNvPr id="13" name="图片 11" descr="卡通人物&#10;&#10;描述已自动生成">
            <a:extLst>
              <a:ext uri="{FF2B5EF4-FFF2-40B4-BE49-F238E27FC236}">
                <a16:creationId xmlns:a16="http://schemas.microsoft.com/office/drawing/2014/main" id="{EC905755-D9A6-0C67-4EDC-6A2D729A49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3" t="42741" r="-141" b="36118"/>
          <a:stretch>
            <a:fillRect/>
          </a:stretch>
        </p:blipFill>
        <p:spPr>
          <a:xfrm>
            <a:off x="7943433" y="4447981"/>
            <a:ext cx="1348522" cy="1394077"/>
          </a:xfrm>
          <a:prstGeom prst="rect">
            <a:avLst/>
          </a:prstGeom>
        </p:spPr>
      </p:pic>
      <p:sp>
        <p:nvSpPr>
          <p:cNvPr id="14" name="椭圆 15">
            <a:extLst>
              <a:ext uri="{FF2B5EF4-FFF2-40B4-BE49-F238E27FC236}">
                <a16:creationId xmlns:a16="http://schemas.microsoft.com/office/drawing/2014/main" id="{884477F2-37E5-9C71-A983-144B2807EF72}"/>
              </a:ext>
            </a:extLst>
          </p:cNvPr>
          <p:cNvSpPr/>
          <p:nvPr/>
        </p:nvSpPr>
        <p:spPr>
          <a:xfrm>
            <a:off x="793799" y="5841705"/>
            <a:ext cx="127000" cy="127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7号-波纹乖乖体"/>
              <a:ea typeface="字魂37号-波纹乖乖体"/>
              <a:cs typeface="+mn-cs"/>
            </a:endParaRPr>
          </a:p>
        </p:txBody>
      </p:sp>
      <p:pic>
        <p:nvPicPr>
          <p:cNvPr id="15" name="图片 16" descr="24">
            <a:extLst>
              <a:ext uri="{FF2B5EF4-FFF2-40B4-BE49-F238E27FC236}">
                <a16:creationId xmlns:a16="http://schemas.microsoft.com/office/drawing/2014/main" id="{21503CE3-BFCE-8864-0560-982A9B15B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3215" y="1166495"/>
            <a:ext cx="872490" cy="923290"/>
          </a:xfrm>
          <a:prstGeom prst="rect">
            <a:avLst/>
          </a:prstGeom>
        </p:spPr>
      </p:pic>
      <p:pic>
        <p:nvPicPr>
          <p:cNvPr id="16" name="图片 21" descr="24">
            <a:extLst>
              <a:ext uri="{FF2B5EF4-FFF2-40B4-BE49-F238E27FC236}">
                <a16:creationId xmlns:a16="http://schemas.microsoft.com/office/drawing/2014/main" id="{F550FA34-4F21-2C32-8618-48C724120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5675" y="5692775"/>
            <a:ext cx="476885" cy="504825"/>
          </a:xfrm>
          <a:prstGeom prst="rect">
            <a:avLst/>
          </a:prstGeom>
        </p:spPr>
      </p:pic>
      <p:sp>
        <p:nvSpPr>
          <p:cNvPr id="17" name="星形: 五角 14">
            <a:extLst>
              <a:ext uri="{FF2B5EF4-FFF2-40B4-BE49-F238E27FC236}">
                <a16:creationId xmlns:a16="http://schemas.microsoft.com/office/drawing/2014/main" id="{F0B35563-5C9E-95FF-62C8-0BD177EDC677}"/>
              </a:ext>
            </a:extLst>
          </p:cNvPr>
          <p:cNvSpPr/>
          <p:nvPr/>
        </p:nvSpPr>
        <p:spPr>
          <a:xfrm rot="1823526">
            <a:off x="493902" y="4537356"/>
            <a:ext cx="483806" cy="483806"/>
          </a:xfrm>
          <a:prstGeom prst="star5">
            <a:avLst>
              <a:gd name="adj" fmla="val 29356"/>
              <a:gd name="hf" fmla="val 105146"/>
              <a:gd name="vf" fmla="val 110557"/>
            </a:avLst>
          </a:prstGeom>
          <a:solidFill>
            <a:srgbClr val="FFF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7号-波纹乖乖体"/>
              <a:ea typeface="字魂37号-波纹乖乖体"/>
              <a:cs typeface="+mn-cs"/>
            </a:endParaRPr>
          </a:p>
        </p:txBody>
      </p:sp>
      <p:pic>
        <p:nvPicPr>
          <p:cNvPr id="20" name="图片 26" descr="24">
            <a:extLst>
              <a:ext uri="{FF2B5EF4-FFF2-40B4-BE49-F238E27FC236}">
                <a16:creationId xmlns:a16="http://schemas.microsoft.com/office/drawing/2014/main" id="{502A763D-57F5-775E-3E3E-B7EA2E9D4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9995" y="1083945"/>
            <a:ext cx="548640" cy="580390"/>
          </a:xfrm>
          <a:prstGeom prst="rect">
            <a:avLst/>
          </a:prstGeom>
        </p:spPr>
      </p:pic>
      <p:pic>
        <p:nvPicPr>
          <p:cNvPr id="21" name="图片 27" descr="14">
            <a:extLst>
              <a:ext uri="{FF2B5EF4-FFF2-40B4-BE49-F238E27FC236}">
                <a16:creationId xmlns:a16="http://schemas.microsoft.com/office/drawing/2014/main" id="{49B4E1E4-F1FF-16B0-90F0-F66E1B5A1F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755" y="742950"/>
            <a:ext cx="1298575" cy="2483485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01485A9-68B7-14EC-27AF-001BB90EEF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8822" y="179553"/>
            <a:ext cx="1774494" cy="1774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13D6FE-67F4-B6E0-6E87-2E23486082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3971" y="1612242"/>
            <a:ext cx="2137644" cy="9926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D84ED2-BF5A-BBF6-C1E5-69651AA04B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4395" y="2614269"/>
            <a:ext cx="7755740" cy="1445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D6382D-7972-27A5-D26E-2A764F88DBFE}"/>
              </a:ext>
            </a:extLst>
          </p:cNvPr>
          <p:cNvSpPr txBox="1"/>
          <p:nvPr/>
        </p:nvSpPr>
        <p:spPr>
          <a:xfrm>
            <a:off x="2646479" y="4362085"/>
            <a:ext cx="7008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C00000"/>
                </a:solidFill>
                <a:latin typeface="HP001 4 hàng" panose="020B0603050302020204" pitchFamily="34" charset="0"/>
                <a:cs typeface="Calibri" panose="020F0502020204030204" pitchFamily="34" charset="0"/>
                <a:sym typeface="Arial"/>
              </a:rPr>
              <a:t>G, H</a:t>
            </a:r>
          </a:p>
        </p:txBody>
      </p:sp>
    </p:spTree>
    <p:extLst>
      <p:ext uri="{BB962C8B-B14F-4D97-AF65-F5344CB8AC3E}">
        <p14:creationId xmlns:p14="http://schemas.microsoft.com/office/powerpoint/2010/main" val="84996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 hoa">
            <a:hlinkClick r:id="" action="ppaction://media"/>
            <a:extLst>
              <a:ext uri="{FF2B5EF4-FFF2-40B4-BE49-F238E27FC236}">
                <a16:creationId xmlns:a16="http://schemas.microsoft.com/office/drawing/2014/main" id="{6D663124-4C25-4023-AB55-5952EDB3BB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5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32D82AC7-8171-DB12-7978-42D3C3122933}"/>
              </a:ext>
            </a:extLst>
          </p:cNvPr>
          <p:cNvGrpSpPr/>
          <p:nvPr/>
        </p:nvGrpSpPr>
        <p:grpSpPr>
          <a:xfrm>
            <a:off x="0" y="0"/>
            <a:ext cx="12838922" cy="10043160"/>
            <a:chOff x="1026" y="0"/>
            <a:chExt cx="19091" cy="15816"/>
          </a:xfrm>
        </p:grpSpPr>
        <p:pic>
          <p:nvPicPr>
            <p:cNvPr id="5" name="图片 17" descr="26">
              <a:extLst>
                <a:ext uri="{FF2B5EF4-FFF2-40B4-BE49-F238E27FC236}">
                  <a16:creationId xmlns:a16="http://schemas.microsoft.com/office/drawing/2014/main" id="{DFDF9723-ADAC-48A2-F839-936F2DAEB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86" r="61214"/>
            <a:stretch>
              <a:fillRect/>
            </a:stretch>
          </p:blipFill>
          <p:spPr>
            <a:xfrm>
              <a:off x="1026" y="5016"/>
              <a:ext cx="8819" cy="10800"/>
            </a:xfrm>
            <a:prstGeom prst="rect">
              <a:avLst/>
            </a:prstGeom>
          </p:spPr>
        </p:pic>
        <p:pic>
          <p:nvPicPr>
            <p:cNvPr id="6" name="图片 18" descr="26">
              <a:extLst>
                <a:ext uri="{FF2B5EF4-FFF2-40B4-BE49-F238E27FC236}">
                  <a16:creationId xmlns:a16="http://schemas.microsoft.com/office/drawing/2014/main" id="{687E9411-CF77-E36A-4D0A-C99AEBCF8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0323" t="48702"/>
            <a:stretch>
              <a:fillRect/>
            </a:stretch>
          </p:blipFill>
          <p:spPr>
            <a:xfrm>
              <a:off x="13505" y="6116"/>
              <a:ext cx="5695" cy="4684"/>
            </a:xfrm>
            <a:prstGeom prst="rect">
              <a:avLst/>
            </a:prstGeom>
          </p:spPr>
        </p:pic>
        <p:pic>
          <p:nvPicPr>
            <p:cNvPr id="7" name="图片 19" descr="26">
              <a:extLst>
                <a:ext uri="{FF2B5EF4-FFF2-40B4-BE49-F238E27FC236}">
                  <a16:creationId xmlns:a16="http://schemas.microsoft.com/office/drawing/2014/main" id="{5F5160E8-FD13-0637-6227-C61C7FCA7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4669" b="62469"/>
            <a:stretch>
              <a:fillRect/>
            </a:stretch>
          </p:blipFill>
          <p:spPr>
            <a:xfrm>
              <a:off x="9499" y="0"/>
              <a:ext cx="10618" cy="3427"/>
            </a:xfrm>
            <a:prstGeom prst="rect">
              <a:avLst/>
            </a:prstGeom>
          </p:spPr>
        </p:pic>
      </p:grpSp>
      <p:pic>
        <p:nvPicPr>
          <p:cNvPr id="8" name="图片 20" descr="25">
            <a:extLst>
              <a:ext uri="{FF2B5EF4-FFF2-40B4-BE49-F238E27FC236}">
                <a16:creationId xmlns:a16="http://schemas.microsoft.com/office/drawing/2014/main" id="{4EAE6C9A-BDDC-E3AF-D91B-580FCE0BA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117" y="564056"/>
            <a:ext cx="10057765" cy="5793105"/>
          </a:xfrm>
          <a:prstGeom prst="rect">
            <a:avLst/>
          </a:prstGeom>
        </p:spPr>
      </p:pic>
      <p:pic>
        <p:nvPicPr>
          <p:cNvPr id="13" name="图片 11" descr="卡通人物&#10;&#10;描述已自动生成">
            <a:extLst>
              <a:ext uri="{FF2B5EF4-FFF2-40B4-BE49-F238E27FC236}">
                <a16:creationId xmlns:a16="http://schemas.microsoft.com/office/drawing/2014/main" id="{EC905755-D9A6-0C67-4EDC-6A2D729A49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3" t="42741" r="-141" b="36118"/>
          <a:stretch>
            <a:fillRect/>
          </a:stretch>
        </p:blipFill>
        <p:spPr>
          <a:xfrm>
            <a:off x="5023931" y="5059924"/>
            <a:ext cx="1348522" cy="1394077"/>
          </a:xfrm>
          <a:prstGeom prst="rect">
            <a:avLst/>
          </a:prstGeom>
        </p:spPr>
      </p:pic>
      <p:sp>
        <p:nvSpPr>
          <p:cNvPr id="14" name="椭圆 15">
            <a:extLst>
              <a:ext uri="{FF2B5EF4-FFF2-40B4-BE49-F238E27FC236}">
                <a16:creationId xmlns:a16="http://schemas.microsoft.com/office/drawing/2014/main" id="{884477F2-37E5-9C71-A983-144B2807EF72}"/>
              </a:ext>
            </a:extLst>
          </p:cNvPr>
          <p:cNvSpPr/>
          <p:nvPr/>
        </p:nvSpPr>
        <p:spPr>
          <a:xfrm>
            <a:off x="793799" y="5841705"/>
            <a:ext cx="127000" cy="127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7号-波纹乖乖体"/>
              <a:ea typeface="字魂37号-波纹乖乖体"/>
              <a:cs typeface="+mn-cs"/>
            </a:endParaRPr>
          </a:p>
        </p:txBody>
      </p:sp>
      <p:pic>
        <p:nvPicPr>
          <p:cNvPr id="15" name="图片 16" descr="24">
            <a:extLst>
              <a:ext uri="{FF2B5EF4-FFF2-40B4-BE49-F238E27FC236}">
                <a16:creationId xmlns:a16="http://schemas.microsoft.com/office/drawing/2014/main" id="{21503CE3-BFCE-8864-0560-982A9B15B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3215" y="1166495"/>
            <a:ext cx="872490" cy="923290"/>
          </a:xfrm>
          <a:prstGeom prst="rect">
            <a:avLst/>
          </a:prstGeom>
        </p:spPr>
      </p:pic>
      <p:pic>
        <p:nvPicPr>
          <p:cNvPr id="16" name="图片 21" descr="24">
            <a:extLst>
              <a:ext uri="{FF2B5EF4-FFF2-40B4-BE49-F238E27FC236}">
                <a16:creationId xmlns:a16="http://schemas.microsoft.com/office/drawing/2014/main" id="{F550FA34-4F21-2C32-8618-48C724120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5675" y="5692775"/>
            <a:ext cx="476885" cy="504825"/>
          </a:xfrm>
          <a:prstGeom prst="rect">
            <a:avLst/>
          </a:prstGeom>
        </p:spPr>
      </p:pic>
      <p:sp>
        <p:nvSpPr>
          <p:cNvPr id="17" name="星形: 五角 14">
            <a:extLst>
              <a:ext uri="{FF2B5EF4-FFF2-40B4-BE49-F238E27FC236}">
                <a16:creationId xmlns:a16="http://schemas.microsoft.com/office/drawing/2014/main" id="{F0B35563-5C9E-95FF-62C8-0BD177EDC677}"/>
              </a:ext>
            </a:extLst>
          </p:cNvPr>
          <p:cNvSpPr/>
          <p:nvPr/>
        </p:nvSpPr>
        <p:spPr>
          <a:xfrm rot="1823526">
            <a:off x="493902" y="4537356"/>
            <a:ext cx="483806" cy="483806"/>
          </a:xfrm>
          <a:prstGeom prst="star5">
            <a:avLst>
              <a:gd name="adj" fmla="val 29356"/>
              <a:gd name="hf" fmla="val 105146"/>
              <a:gd name="vf" fmla="val 110557"/>
            </a:avLst>
          </a:prstGeom>
          <a:solidFill>
            <a:srgbClr val="FFF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7号-波纹乖乖体"/>
              <a:ea typeface="字魂37号-波纹乖乖体"/>
              <a:cs typeface="+mn-cs"/>
            </a:endParaRPr>
          </a:p>
        </p:txBody>
      </p:sp>
      <p:pic>
        <p:nvPicPr>
          <p:cNvPr id="20" name="图片 26" descr="24">
            <a:extLst>
              <a:ext uri="{FF2B5EF4-FFF2-40B4-BE49-F238E27FC236}">
                <a16:creationId xmlns:a16="http://schemas.microsoft.com/office/drawing/2014/main" id="{502A763D-57F5-775E-3E3E-B7EA2E9D4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9995" y="1083945"/>
            <a:ext cx="548640" cy="580390"/>
          </a:xfrm>
          <a:prstGeom prst="rect">
            <a:avLst/>
          </a:prstGeom>
        </p:spPr>
      </p:pic>
      <p:pic>
        <p:nvPicPr>
          <p:cNvPr id="21" name="图片 27" descr="14">
            <a:extLst>
              <a:ext uri="{FF2B5EF4-FFF2-40B4-BE49-F238E27FC236}">
                <a16:creationId xmlns:a16="http://schemas.microsoft.com/office/drawing/2014/main" id="{49B4E1E4-F1FF-16B0-90F0-F66E1B5A1F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489" y="1083945"/>
            <a:ext cx="1298575" cy="24834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9C1852-0582-FEA3-C1A9-DF665BFD65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5571" y="2516405"/>
            <a:ext cx="8803387" cy="25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7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5" name="Google Shape;4475;p36"/>
          <p:cNvGrpSpPr/>
          <p:nvPr/>
        </p:nvGrpSpPr>
        <p:grpSpPr>
          <a:xfrm>
            <a:off x="9824934" y="4405600"/>
            <a:ext cx="1548535" cy="1676904"/>
            <a:chOff x="7368700" y="3304200"/>
            <a:chExt cx="1161401" cy="1257678"/>
          </a:xfrm>
        </p:grpSpPr>
        <p:sp>
          <p:nvSpPr>
            <p:cNvPr id="4476" name="Google Shape;4476;p36"/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36"/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8" name="Google Shape;4478;p36"/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9" name="Google Shape;4479;p36"/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0" name="Google Shape;4480;p36"/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1" name="Google Shape;4481;p36"/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2" name="Google Shape;4482;p36"/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3" name="Google Shape;4483;p36"/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4" name="Google Shape;4484;p36"/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5" name="Google Shape;4485;p36"/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6" name="Google Shape;4486;p36"/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7" name="Google Shape;4487;p36"/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36"/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9" name="Google Shape;4489;p36"/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0" name="Google Shape;4490;p36"/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1" name="Google Shape;4491;p36"/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2" name="Google Shape;4492;p36"/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3" name="Google Shape;4493;p36"/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4" name="Google Shape;4494;p36"/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5" name="Google Shape;4495;p36"/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6" name="Google Shape;4496;p36"/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7" name="Google Shape;4497;p36"/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8" name="Google Shape;4498;p36"/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9" name="Google Shape;4499;p36"/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0" name="Google Shape;4500;p36"/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1" name="Google Shape;4501;p36"/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2" name="Google Shape;4502;p36"/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3" name="Google Shape;4503;p36"/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4" name="Google Shape;4504;p36"/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5" name="Google Shape;4505;p36"/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6" name="Google Shape;4506;p36"/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7" name="Google Shape;4507;p36"/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8" name="Google Shape;4508;p36"/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9" name="Google Shape;4509;p36"/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0" name="Google Shape;4510;p36"/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1" name="Google Shape;4511;p36"/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2" name="Google Shape;4512;p36"/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3" name="Google Shape;4513;p36"/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4" name="Google Shape;4514;p36"/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5" name="Google Shape;4515;p36"/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6" name="Google Shape;4516;p36"/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7" name="Google Shape;4517;p36"/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8" name="Google Shape;4518;p36"/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9" name="Google Shape;4519;p36"/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0" name="Google Shape;4520;p36"/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1" name="Google Shape;4521;p36"/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2" name="Google Shape;4522;p36"/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3" name="Google Shape;4523;p36"/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4" name="Google Shape;4524;p36"/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5" name="Google Shape;4525;p36"/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6" name="Google Shape;4526;p36"/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7" name="Google Shape;4527;p36"/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8" name="Google Shape;4528;p36"/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9" name="Google Shape;4529;p36"/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0" name="Google Shape;4530;p36"/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1" name="Google Shape;4531;p36"/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2" name="Google Shape;4532;p36"/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3" name="Google Shape;4533;p36"/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4" name="Google Shape;4534;p36"/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5" name="Google Shape;4535;p36"/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6" name="Google Shape;4536;p36"/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37" name="Google Shape;4537;p36"/>
          <p:cNvGrpSpPr/>
          <p:nvPr/>
        </p:nvGrpSpPr>
        <p:grpSpPr>
          <a:xfrm>
            <a:off x="1689395" y="4802746"/>
            <a:ext cx="656647" cy="664765"/>
            <a:chOff x="2119342" y="3528899"/>
            <a:chExt cx="492485" cy="498574"/>
          </a:xfrm>
        </p:grpSpPr>
        <p:sp>
          <p:nvSpPr>
            <p:cNvPr id="4538" name="Google Shape;4538;p36"/>
            <p:cNvSpPr/>
            <p:nvPr/>
          </p:nvSpPr>
          <p:spPr>
            <a:xfrm flipH="1">
              <a:off x="2125761" y="3534990"/>
              <a:ext cx="479475" cy="486451"/>
            </a:xfrm>
            <a:custGeom>
              <a:avLst/>
              <a:gdLst/>
              <a:ahLst/>
              <a:cxnLst/>
              <a:rect l="l" t="t" r="r" b="b"/>
              <a:pathLst>
                <a:path w="33612" h="34107" extrusionOk="0">
                  <a:moveTo>
                    <a:pt x="19547" y="1"/>
                  </a:moveTo>
                  <a:cubicBezTo>
                    <a:pt x="19547" y="1"/>
                    <a:pt x="18449" y="835"/>
                    <a:pt x="16890" y="2305"/>
                  </a:cubicBezTo>
                  <a:cubicBezTo>
                    <a:pt x="15522" y="3589"/>
                    <a:pt x="14232" y="4950"/>
                    <a:pt x="13032" y="6388"/>
                  </a:cubicBezTo>
                  <a:cubicBezTo>
                    <a:pt x="13032" y="6388"/>
                    <a:pt x="14476" y="9097"/>
                    <a:pt x="12107" y="11196"/>
                  </a:cubicBezTo>
                  <a:cubicBezTo>
                    <a:pt x="11239" y="11963"/>
                    <a:pt x="10357" y="12206"/>
                    <a:pt x="9587" y="12206"/>
                  </a:cubicBezTo>
                  <a:cubicBezTo>
                    <a:pt x="8248" y="12206"/>
                    <a:pt x="7248" y="11472"/>
                    <a:pt x="7248" y="11472"/>
                  </a:cubicBezTo>
                  <a:cubicBezTo>
                    <a:pt x="7248" y="11472"/>
                    <a:pt x="2915" y="14675"/>
                    <a:pt x="1" y="18405"/>
                  </a:cubicBezTo>
                  <a:cubicBezTo>
                    <a:pt x="2472" y="23347"/>
                    <a:pt x="5893" y="27764"/>
                    <a:pt x="10053" y="31397"/>
                  </a:cubicBezTo>
                  <a:cubicBezTo>
                    <a:pt x="11170" y="32373"/>
                    <a:pt x="12345" y="33278"/>
                    <a:pt x="13571" y="34106"/>
                  </a:cubicBezTo>
                  <a:cubicBezTo>
                    <a:pt x="15779" y="32379"/>
                    <a:pt x="17897" y="30537"/>
                    <a:pt x="19919" y="28598"/>
                  </a:cubicBezTo>
                  <a:cubicBezTo>
                    <a:pt x="19194" y="26679"/>
                    <a:pt x="19778" y="24509"/>
                    <a:pt x="21377" y="23219"/>
                  </a:cubicBezTo>
                  <a:cubicBezTo>
                    <a:pt x="22369" y="22373"/>
                    <a:pt x="23314" y="22103"/>
                    <a:pt x="24118" y="22103"/>
                  </a:cubicBezTo>
                  <a:cubicBezTo>
                    <a:pt x="25541" y="22103"/>
                    <a:pt x="26518" y="22949"/>
                    <a:pt x="26518" y="22949"/>
                  </a:cubicBezTo>
                  <a:cubicBezTo>
                    <a:pt x="26518" y="22949"/>
                    <a:pt x="31872" y="18225"/>
                    <a:pt x="33612" y="15394"/>
                  </a:cubicBezTo>
                  <a:cubicBezTo>
                    <a:pt x="33612" y="15394"/>
                    <a:pt x="32167" y="13301"/>
                    <a:pt x="29934" y="10528"/>
                  </a:cubicBezTo>
                  <a:cubicBezTo>
                    <a:pt x="28181" y="8339"/>
                    <a:pt x="26326" y="6240"/>
                    <a:pt x="24362" y="4237"/>
                  </a:cubicBezTo>
                  <a:cubicBezTo>
                    <a:pt x="22866" y="2709"/>
                    <a:pt x="21255" y="1291"/>
                    <a:pt x="19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9" name="Google Shape;4539;p36"/>
            <p:cNvSpPr/>
            <p:nvPr/>
          </p:nvSpPr>
          <p:spPr>
            <a:xfrm flipH="1">
              <a:off x="2119342" y="3528899"/>
              <a:ext cx="492485" cy="498574"/>
            </a:xfrm>
            <a:custGeom>
              <a:avLst/>
              <a:gdLst/>
              <a:ahLst/>
              <a:cxnLst/>
              <a:rect l="l" t="t" r="r" b="b"/>
              <a:pathLst>
                <a:path w="34524" h="34957" extrusionOk="0">
                  <a:moveTo>
                    <a:pt x="20016" y="973"/>
                  </a:moveTo>
                  <a:cubicBezTo>
                    <a:pt x="21608" y="2193"/>
                    <a:pt x="23116" y="3528"/>
                    <a:pt x="24522" y="4966"/>
                  </a:cubicBezTo>
                  <a:cubicBezTo>
                    <a:pt x="26473" y="6956"/>
                    <a:pt x="28322" y="9042"/>
                    <a:pt x="30062" y="11225"/>
                  </a:cubicBezTo>
                  <a:cubicBezTo>
                    <a:pt x="31833" y="13420"/>
                    <a:pt x="33124" y="15211"/>
                    <a:pt x="33560" y="15827"/>
                  </a:cubicBezTo>
                  <a:cubicBezTo>
                    <a:pt x="31968" y="18241"/>
                    <a:pt x="27995" y="21887"/>
                    <a:pt x="26948" y="22824"/>
                  </a:cubicBezTo>
                  <a:cubicBezTo>
                    <a:pt x="26513" y="22545"/>
                    <a:pt x="25649" y="22102"/>
                    <a:pt x="24562" y="22102"/>
                  </a:cubicBezTo>
                  <a:cubicBezTo>
                    <a:pt x="23676" y="22102"/>
                    <a:pt x="22641" y="22396"/>
                    <a:pt x="21569" y="23312"/>
                  </a:cubicBezTo>
                  <a:cubicBezTo>
                    <a:pt x="19906" y="24654"/>
                    <a:pt x="19239" y="26868"/>
                    <a:pt x="19887" y="28903"/>
                  </a:cubicBezTo>
                  <a:cubicBezTo>
                    <a:pt x="18013" y="30688"/>
                    <a:pt x="16042" y="32402"/>
                    <a:pt x="14014" y="34000"/>
                  </a:cubicBezTo>
                  <a:cubicBezTo>
                    <a:pt x="12897" y="33230"/>
                    <a:pt x="11825" y="32395"/>
                    <a:pt x="10798" y="31503"/>
                  </a:cubicBezTo>
                  <a:cubicBezTo>
                    <a:pt x="6741" y="27966"/>
                    <a:pt x="3403" y="23678"/>
                    <a:pt x="963" y="18883"/>
                  </a:cubicBezTo>
                  <a:cubicBezTo>
                    <a:pt x="3422" y="15814"/>
                    <a:pt x="6824" y="13118"/>
                    <a:pt x="7729" y="12419"/>
                  </a:cubicBezTo>
                  <a:cubicBezTo>
                    <a:pt x="8153" y="12655"/>
                    <a:pt x="9017" y="13055"/>
                    <a:pt x="10062" y="13055"/>
                  </a:cubicBezTo>
                  <a:cubicBezTo>
                    <a:pt x="10916" y="13055"/>
                    <a:pt x="11892" y="12787"/>
                    <a:pt x="12845" y="11944"/>
                  </a:cubicBezTo>
                  <a:cubicBezTo>
                    <a:pt x="14989" y="10050"/>
                    <a:pt x="14309" y="7681"/>
                    <a:pt x="13988" y="6885"/>
                  </a:cubicBezTo>
                  <a:cubicBezTo>
                    <a:pt x="15131" y="5537"/>
                    <a:pt x="16350" y="4253"/>
                    <a:pt x="17640" y="3047"/>
                  </a:cubicBezTo>
                  <a:cubicBezTo>
                    <a:pt x="18732" y="2020"/>
                    <a:pt x="19605" y="1301"/>
                    <a:pt x="20016" y="973"/>
                  </a:cubicBezTo>
                  <a:close/>
                  <a:moveTo>
                    <a:pt x="20012" y="1"/>
                  </a:moveTo>
                  <a:cubicBezTo>
                    <a:pt x="19921" y="1"/>
                    <a:pt x="19829" y="30"/>
                    <a:pt x="19752" y="87"/>
                  </a:cubicBezTo>
                  <a:cubicBezTo>
                    <a:pt x="19701" y="126"/>
                    <a:pt x="18616" y="954"/>
                    <a:pt x="17056" y="2424"/>
                  </a:cubicBezTo>
                  <a:cubicBezTo>
                    <a:pt x="15676" y="3721"/>
                    <a:pt x="14379" y="5094"/>
                    <a:pt x="13166" y="6539"/>
                  </a:cubicBezTo>
                  <a:cubicBezTo>
                    <a:pt x="13051" y="6673"/>
                    <a:pt x="13031" y="6866"/>
                    <a:pt x="13115" y="7020"/>
                  </a:cubicBezTo>
                  <a:cubicBezTo>
                    <a:pt x="13166" y="7116"/>
                    <a:pt x="14360" y="9466"/>
                    <a:pt x="12280" y="11302"/>
                  </a:cubicBezTo>
                  <a:cubicBezTo>
                    <a:pt x="11505" y="11991"/>
                    <a:pt x="10717" y="12210"/>
                    <a:pt x="10030" y="12210"/>
                  </a:cubicBezTo>
                  <a:cubicBezTo>
                    <a:pt x="8882" y="12210"/>
                    <a:pt x="8016" y="11599"/>
                    <a:pt x="7960" y="11559"/>
                  </a:cubicBezTo>
                  <a:cubicBezTo>
                    <a:pt x="7883" y="11504"/>
                    <a:pt x="7793" y="11477"/>
                    <a:pt x="7704" y="11477"/>
                  </a:cubicBezTo>
                  <a:cubicBezTo>
                    <a:pt x="7615" y="11477"/>
                    <a:pt x="7527" y="11504"/>
                    <a:pt x="7453" y="11559"/>
                  </a:cubicBezTo>
                  <a:cubicBezTo>
                    <a:pt x="7273" y="11693"/>
                    <a:pt x="3043" y="14839"/>
                    <a:pt x="122" y="18568"/>
                  </a:cubicBezTo>
                  <a:cubicBezTo>
                    <a:pt x="20" y="18697"/>
                    <a:pt x="0" y="18876"/>
                    <a:pt x="77" y="19024"/>
                  </a:cubicBezTo>
                  <a:cubicBezTo>
                    <a:pt x="2574" y="24018"/>
                    <a:pt x="6022" y="28480"/>
                    <a:pt x="10233" y="32145"/>
                  </a:cubicBezTo>
                  <a:cubicBezTo>
                    <a:pt x="11362" y="33134"/>
                    <a:pt x="12550" y="34045"/>
                    <a:pt x="13789" y="34886"/>
                  </a:cubicBezTo>
                  <a:cubicBezTo>
                    <a:pt x="13860" y="34931"/>
                    <a:pt x="13949" y="34957"/>
                    <a:pt x="14033" y="34957"/>
                  </a:cubicBezTo>
                  <a:cubicBezTo>
                    <a:pt x="14129" y="34957"/>
                    <a:pt x="14219" y="34925"/>
                    <a:pt x="14296" y="34867"/>
                  </a:cubicBezTo>
                  <a:cubicBezTo>
                    <a:pt x="16511" y="33127"/>
                    <a:pt x="18642" y="31278"/>
                    <a:pt x="20677" y="29327"/>
                  </a:cubicBezTo>
                  <a:cubicBezTo>
                    <a:pt x="20799" y="29211"/>
                    <a:pt x="20837" y="29032"/>
                    <a:pt x="20779" y="28871"/>
                  </a:cubicBezTo>
                  <a:cubicBezTo>
                    <a:pt x="20118" y="27119"/>
                    <a:pt x="20658" y="25142"/>
                    <a:pt x="22115" y="23973"/>
                  </a:cubicBezTo>
                  <a:cubicBezTo>
                    <a:pt x="23018" y="23201"/>
                    <a:pt x="23873" y="22956"/>
                    <a:pt x="24594" y="22956"/>
                  </a:cubicBezTo>
                  <a:cubicBezTo>
                    <a:pt x="25810" y="22956"/>
                    <a:pt x="26648" y="23653"/>
                    <a:pt x="26704" y="23697"/>
                  </a:cubicBezTo>
                  <a:cubicBezTo>
                    <a:pt x="26785" y="23768"/>
                    <a:pt x="26884" y="23803"/>
                    <a:pt x="26984" y="23803"/>
                  </a:cubicBezTo>
                  <a:cubicBezTo>
                    <a:pt x="27083" y="23803"/>
                    <a:pt x="27183" y="23768"/>
                    <a:pt x="27263" y="23697"/>
                  </a:cubicBezTo>
                  <a:cubicBezTo>
                    <a:pt x="27481" y="23505"/>
                    <a:pt x="32687" y="18902"/>
                    <a:pt x="34440" y="16046"/>
                  </a:cubicBezTo>
                  <a:cubicBezTo>
                    <a:pt x="34523" y="15898"/>
                    <a:pt x="34523" y="15718"/>
                    <a:pt x="34427" y="15577"/>
                  </a:cubicBezTo>
                  <a:cubicBezTo>
                    <a:pt x="34414" y="15558"/>
                    <a:pt x="32950" y="13439"/>
                    <a:pt x="30736" y="10692"/>
                  </a:cubicBezTo>
                  <a:cubicBezTo>
                    <a:pt x="28977" y="8490"/>
                    <a:pt x="27102" y="6378"/>
                    <a:pt x="25132" y="4369"/>
                  </a:cubicBezTo>
                  <a:cubicBezTo>
                    <a:pt x="23623" y="2822"/>
                    <a:pt x="21993" y="1390"/>
                    <a:pt x="20266" y="87"/>
                  </a:cubicBezTo>
                  <a:cubicBezTo>
                    <a:pt x="20192" y="30"/>
                    <a:pt x="20102" y="1"/>
                    <a:pt x="20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0" name="Google Shape;4540;p36"/>
            <p:cNvSpPr/>
            <p:nvPr/>
          </p:nvSpPr>
          <p:spPr>
            <a:xfrm flipH="1">
              <a:off x="2178232" y="3595428"/>
              <a:ext cx="266299" cy="271472"/>
            </a:xfrm>
            <a:custGeom>
              <a:avLst/>
              <a:gdLst/>
              <a:ahLst/>
              <a:cxnLst/>
              <a:rect l="l" t="t" r="r" b="b"/>
              <a:pathLst>
                <a:path w="18668" h="19034" extrusionOk="0">
                  <a:moveTo>
                    <a:pt x="13064" y="0"/>
                  </a:moveTo>
                  <a:cubicBezTo>
                    <a:pt x="10444" y="2414"/>
                    <a:pt x="3916" y="8557"/>
                    <a:pt x="0" y="13365"/>
                  </a:cubicBezTo>
                  <a:cubicBezTo>
                    <a:pt x="1175" y="14951"/>
                    <a:pt x="2433" y="16466"/>
                    <a:pt x="3775" y="17916"/>
                  </a:cubicBezTo>
                  <a:cubicBezTo>
                    <a:pt x="4147" y="18308"/>
                    <a:pt x="4539" y="18680"/>
                    <a:pt x="4956" y="19033"/>
                  </a:cubicBezTo>
                  <a:cubicBezTo>
                    <a:pt x="4956" y="19033"/>
                    <a:pt x="14739" y="10380"/>
                    <a:pt x="18668" y="6291"/>
                  </a:cubicBezTo>
                  <a:cubicBezTo>
                    <a:pt x="18295" y="5829"/>
                    <a:pt x="17897" y="5341"/>
                    <a:pt x="17467" y="4847"/>
                  </a:cubicBezTo>
                  <a:cubicBezTo>
                    <a:pt x="16158" y="3293"/>
                    <a:pt x="14662" y="1599"/>
                    <a:pt x="1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1" name="Google Shape;4541;p36"/>
            <p:cNvSpPr/>
            <p:nvPr/>
          </p:nvSpPr>
          <p:spPr>
            <a:xfrm flipH="1">
              <a:off x="2172184" y="3589936"/>
              <a:ext cx="278396" cy="282455"/>
            </a:xfrm>
            <a:custGeom>
              <a:avLst/>
              <a:gdLst/>
              <a:ahLst/>
              <a:cxnLst/>
              <a:rect l="l" t="t" r="r" b="b"/>
              <a:pathLst>
                <a:path w="19516" h="19804" extrusionOk="0">
                  <a:moveTo>
                    <a:pt x="13475" y="931"/>
                  </a:moveTo>
                  <a:cubicBezTo>
                    <a:pt x="14784" y="2253"/>
                    <a:pt x="16132" y="3749"/>
                    <a:pt x="17596" y="5489"/>
                  </a:cubicBezTo>
                  <a:cubicBezTo>
                    <a:pt x="17936" y="5880"/>
                    <a:pt x="18263" y="6272"/>
                    <a:pt x="18572" y="6650"/>
                  </a:cubicBezTo>
                  <a:cubicBezTo>
                    <a:pt x="14932" y="10393"/>
                    <a:pt x="6908" y="17531"/>
                    <a:pt x="5374" y="18898"/>
                  </a:cubicBezTo>
                  <a:cubicBezTo>
                    <a:pt x="5065" y="18622"/>
                    <a:pt x="4764" y="18333"/>
                    <a:pt x="4488" y="18038"/>
                  </a:cubicBezTo>
                  <a:cubicBezTo>
                    <a:pt x="3223" y="16671"/>
                    <a:pt x="2029" y="15246"/>
                    <a:pt x="912" y="13763"/>
                  </a:cubicBezTo>
                  <a:cubicBezTo>
                    <a:pt x="4732" y="9135"/>
                    <a:pt x="10759" y="3441"/>
                    <a:pt x="13475" y="931"/>
                  </a:cubicBezTo>
                  <a:close/>
                  <a:moveTo>
                    <a:pt x="13484" y="1"/>
                  </a:moveTo>
                  <a:cubicBezTo>
                    <a:pt x="13390" y="1"/>
                    <a:pt x="13296" y="35"/>
                    <a:pt x="13224" y="103"/>
                  </a:cubicBezTo>
                  <a:cubicBezTo>
                    <a:pt x="10605" y="2510"/>
                    <a:pt x="4090" y="8634"/>
                    <a:pt x="116" y="13500"/>
                  </a:cubicBezTo>
                  <a:cubicBezTo>
                    <a:pt x="1" y="13641"/>
                    <a:pt x="1" y="13840"/>
                    <a:pt x="103" y="13981"/>
                  </a:cubicBezTo>
                  <a:cubicBezTo>
                    <a:pt x="1291" y="15580"/>
                    <a:pt x="2562" y="17107"/>
                    <a:pt x="3916" y="18571"/>
                  </a:cubicBezTo>
                  <a:cubicBezTo>
                    <a:pt x="4295" y="18975"/>
                    <a:pt x="4700" y="19354"/>
                    <a:pt x="5123" y="19714"/>
                  </a:cubicBezTo>
                  <a:cubicBezTo>
                    <a:pt x="5194" y="19771"/>
                    <a:pt x="5284" y="19803"/>
                    <a:pt x="5380" y="19803"/>
                  </a:cubicBezTo>
                  <a:cubicBezTo>
                    <a:pt x="5470" y="19803"/>
                    <a:pt x="5566" y="19771"/>
                    <a:pt x="5637" y="19707"/>
                  </a:cubicBezTo>
                  <a:cubicBezTo>
                    <a:pt x="5733" y="19624"/>
                    <a:pt x="15477" y="10996"/>
                    <a:pt x="19374" y="6946"/>
                  </a:cubicBezTo>
                  <a:cubicBezTo>
                    <a:pt x="19509" y="6804"/>
                    <a:pt x="19515" y="6586"/>
                    <a:pt x="19393" y="6432"/>
                  </a:cubicBezTo>
                  <a:cubicBezTo>
                    <a:pt x="19021" y="5970"/>
                    <a:pt x="18616" y="5469"/>
                    <a:pt x="18186" y="4981"/>
                  </a:cubicBezTo>
                  <a:cubicBezTo>
                    <a:pt x="16614" y="3113"/>
                    <a:pt x="15169" y="1521"/>
                    <a:pt x="13764" y="116"/>
                  </a:cubicBezTo>
                  <a:cubicBezTo>
                    <a:pt x="13687" y="39"/>
                    <a:pt x="13585" y="1"/>
                    <a:pt x="13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2" name="Google Shape;4542;p36"/>
            <p:cNvSpPr/>
            <p:nvPr/>
          </p:nvSpPr>
          <p:spPr>
            <a:xfrm flipH="1">
              <a:off x="2297576" y="3703507"/>
              <a:ext cx="37988" cy="31449"/>
            </a:xfrm>
            <a:custGeom>
              <a:avLst/>
              <a:gdLst/>
              <a:ahLst/>
              <a:cxnLst/>
              <a:rect l="l" t="t" r="r" b="b"/>
              <a:pathLst>
                <a:path w="2663" h="2205" extrusionOk="0">
                  <a:moveTo>
                    <a:pt x="1407" y="1"/>
                  </a:moveTo>
                  <a:cubicBezTo>
                    <a:pt x="1315" y="1"/>
                    <a:pt x="1223" y="12"/>
                    <a:pt x="1130" y="36"/>
                  </a:cubicBezTo>
                  <a:cubicBezTo>
                    <a:pt x="186" y="274"/>
                    <a:pt x="0" y="1545"/>
                    <a:pt x="841" y="2046"/>
                  </a:cubicBezTo>
                  <a:cubicBezTo>
                    <a:pt x="1026" y="2155"/>
                    <a:pt x="1220" y="2204"/>
                    <a:pt x="1407" y="2204"/>
                  </a:cubicBezTo>
                  <a:cubicBezTo>
                    <a:pt x="2076" y="2204"/>
                    <a:pt x="2662" y="1575"/>
                    <a:pt x="2472" y="832"/>
                  </a:cubicBezTo>
                  <a:cubicBezTo>
                    <a:pt x="2347" y="334"/>
                    <a:pt x="1899" y="1"/>
                    <a:pt x="1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3" name="Google Shape;4543;p36"/>
            <p:cNvSpPr/>
            <p:nvPr/>
          </p:nvSpPr>
          <p:spPr>
            <a:xfrm flipH="1">
              <a:off x="2178234" y="3664552"/>
              <a:ext cx="212463" cy="202356"/>
            </a:xfrm>
            <a:custGeom>
              <a:avLst/>
              <a:gdLst/>
              <a:ahLst/>
              <a:cxnLst/>
              <a:rect l="l" t="t" r="r" b="b"/>
              <a:pathLst>
                <a:path w="14894" h="14188" extrusionOk="0">
                  <a:moveTo>
                    <a:pt x="13687" y="1"/>
                  </a:moveTo>
                  <a:cubicBezTo>
                    <a:pt x="11909" y="2832"/>
                    <a:pt x="1" y="13070"/>
                    <a:pt x="1" y="13070"/>
                  </a:cubicBezTo>
                  <a:cubicBezTo>
                    <a:pt x="373" y="13462"/>
                    <a:pt x="765" y="13834"/>
                    <a:pt x="1182" y="14187"/>
                  </a:cubicBezTo>
                  <a:cubicBezTo>
                    <a:pt x="1182" y="14187"/>
                    <a:pt x="10965" y="5534"/>
                    <a:pt x="14894" y="1445"/>
                  </a:cubicBezTo>
                  <a:cubicBezTo>
                    <a:pt x="14521" y="983"/>
                    <a:pt x="14123" y="495"/>
                    <a:pt x="13687" y="1"/>
                  </a:cubicBezTo>
                  <a:close/>
                </a:path>
              </a:pathLst>
            </a:custGeom>
            <a:solidFill>
              <a:srgbClr val="93AB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4" name="Google Shape;4544;p36"/>
            <p:cNvSpPr/>
            <p:nvPr/>
          </p:nvSpPr>
          <p:spPr>
            <a:xfrm flipH="1">
              <a:off x="2172185" y="3658975"/>
              <a:ext cx="224731" cy="213424"/>
            </a:xfrm>
            <a:custGeom>
              <a:avLst/>
              <a:gdLst/>
              <a:ahLst/>
              <a:cxnLst/>
              <a:rect l="l" t="t" r="r" b="b"/>
              <a:pathLst>
                <a:path w="15754" h="14964" extrusionOk="0">
                  <a:moveTo>
                    <a:pt x="14155" y="1021"/>
                  </a:moveTo>
                  <a:cubicBezTo>
                    <a:pt x="14379" y="1290"/>
                    <a:pt x="14598" y="1554"/>
                    <a:pt x="14810" y="1810"/>
                  </a:cubicBezTo>
                  <a:cubicBezTo>
                    <a:pt x="11170" y="5553"/>
                    <a:pt x="3146" y="12691"/>
                    <a:pt x="1612" y="14058"/>
                  </a:cubicBezTo>
                  <a:cubicBezTo>
                    <a:pt x="1406" y="13872"/>
                    <a:pt x="1201" y="13680"/>
                    <a:pt x="1002" y="13487"/>
                  </a:cubicBezTo>
                  <a:cubicBezTo>
                    <a:pt x="2844" y="11895"/>
                    <a:pt x="11863" y="4044"/>
                    <a:pt x="14155" y="1021"/>
                  </a:cubicBezTo>
                  <a:close/>
                  <a:moveTo>
                    <a:pt x="14124" y="1"/>
                  </a:moveTo>
                  <a:cubicBezTo>
                    <a:pt x="13996" y="1"/>
                    <a:pt x="13869" y="64"/>
                    <a:pt x="13795" y="186"/>
                  </a:cubicBezTo>
                  <a:cubicBezTo>
                    <a:pt x="12069" y="2934"/>
                    <a:pt x="302" y="13063"/>
                    <a:pt x="180" y="13166"/>
                  </a:cubicBezTo>
                  <a:cubicBezTo>
                    <a:pt x="13" y="13314"/>
                    <a:pt x="0" y="13571"/>
                    <a:pt x="154" y="13731"/>
                  </a:cubicBezTo>
                  <a:cubicBezTo>
                    <a:pt x="533" y="14135"/>
                    <a:pt x="938" y="14514"/>
                    <a:pt x="1361" y="14874"/>
                  </a:cubicBezTo>
                  <a:cubicBezTo>
                    <a:pt x="1432" y="14931"/>
                    <a:pt x="1522" y="14963"/>
                    <a:pt x="1618" y="14963"/>
                  </a:cubicBezTo>
                  <a:cubicBezTo>
                    <a:pt x="1708" y="14963"/>
                    <a:pt x="1804" y="14931"/>
                    <a:pt x="1875" y="14867"/>
                  </a:cubicBezTo>
                  <a:cubicBezTo>
                    <a:pt x="1971" y="14784"/>
                    <a:pt x="11715" y="6156"/>
                    <a:pt x="15612" y="2106"/>
                  </a:cubicBezTo>
                  <a:cubicBezTo>
                    <a:pt x="15747" y="1964"/>
                    <a:pt x="15753" y="1746"/>
                    <a:pt x="15631" y="1592"/>
                  </a:cubicBezTo>
                  <a:cubicBezTo>
                    <a:pt x="15259" y="1130"/>
                    <a:pt x="14854" y="629"/>
                    <a:pt x="14418" y="135"/>
                  </a:cubicBezTo>
                  <a:cubicBezTo>
                    <a:pt x="14339" y="45"/>
                    <a:pt x="14231" y="1"/>
                    <a:pt x="141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5" name="Google Shape;4545;p36"/>
            <p:cNvSpPr/>
            <p:nvPr/>
          </p:nvSpPr>
          <p:spPr>
            <a:xfrm flipH="1">
              <a:off x="2125765" y="3535076"/>
              <a:ext cx="336069" cy="486366"/>
            </a:xfrm>
            <a:custGeom>
              <a:avLst/>
              <a:gdLst/>
              <a:ahLst/>
              <a:cxnLst/>
              <a:rect l="l" t="t" r="r" b="b"/>
              <a:pathLst>
                <a:path w="23559" h="34101" extrusionOk="0">
                  <a:moveTo>
                    <a:pt x="9475" y="1"/>
                  </a:moveTo>
                  <a:cubicBezTo>
                    <a:pt x="9475" y="1"/>
                    <a:pt x="8377" y="835"/>
                    <a:pt x="6817" y="2305"/>
                  </a:cubicBezTo>
                  <a:cubicBezTo>
                    <a:pt x="7947" y="3146"/>
                    <a:pt x="9006" y="4084"/>
                    <a:pt x="9982" y="5104"/>
                  </a:cubicBezTo>
                  <a:cubicBezTo>
                    <a:pt x="13050" y="8378"/>
                    <a:pt x="15426" y="12236"/>
                    <a:pt x="16960" y="16454"/>
                  </a:cubicBezTo>
                  <a:cubicBezTo>
                    <a:pt x="17306" y="17397"/>
                    <a:pt x="17512" y="18649"/>
                    <a:pt x="16690" y="19214"/>
                  </a:cubicBezTo>
                  <a:cubicBezTo>
                    <a:pt x="16428" y="19394"/>
                    <a:pt x="16123" y="19455"/>
                    <a:pt x="15805" y="19455"/>
                  </a:cubicBezTo>
                  <a:cubicBezTo>
                    <a:pt x="15455" y="19455"/>
                    <a:pt x="15088" y="19381"/>
                    <a:pt x="14745" y="19310"/>
                  </a:cubicBezTo>
                  <a:cubicBezTo>
                    <a:pt x="13895" y="19134"/>
                    <a:pt x="13017" y="19007"/>
                    <a:pt x="12147" y="19007"/>
                  </a:cubicBezTo>
                  <a:cubicBezTo>
                    <a:pt x="11461" y="19007"/>
                    <a:pt x="10780" y="19086"/>
                    <a:pt x="10123" y="19284"/>
                  </a:cubicBezTo>
                  <a:cubicBezTo>
                    <a:pt x="8628" y="19734"/>
                    <a:pt x="7273" y="20908"/>
                    <a:pt x="6991" y="22436"/>
                  </a:cubicBezTo>
                  <a:cubicBezTo>
                    <a:pt x="6875" y="23149"/>
                    <a:pt x="6965" y="23881"/>
                    <a:pt x="6875" y="24606"/>
                  </a:cubicBezTo>
                  <a:cubicBezTo>
                    <a:pt x="6644" y="26609"/>
                    <a:pt x="5033" y="28169"/>
                    <a:pt x="3357" y="29279"/>
                  </a:cubicBezTo>
                  <a:cubicBezTo>
                    <a:pt x="2260" y="30005"/>
                    <a:pt x="1072" y="30627"/>
                    <a:pt x="0" y="31391"/>
                  </a:cubicBezTo>
                  <a:cubicBezTo>
                    <a:pt x="1117" y="32367"/>
                    <a:pt x="2292" y="33272"/>
                    <a:pt x="3518" y="34100"/>
                  </a:cubicBezTo>
                  <a:cubicBezTo>
                    <a:pt x="5726" y="32373"/>
                    <a:pt x="7844" y="30531"/>
                    <a:pt x="9866" y="28592"/>
                  </a:cubicBezTo>
                  <a:cubicBezTo>
                    <a:pt x="9141" y="26673"/>
                    <a:pt x="9725" y="24503"/>
                    <a:pt x="11324" y="23213"/>
                  </a:cubicBezTo>
                  <a:cubicBezTo>
                    <a:pt x="12316" y="22367"/>
                    <a:pt x="13261" y="22097"/>
                    <a:pt x="14065" y="22097"/>
                  </a:cubicBezTo>
                  <a:cubicBezTo>
                    <a:pt x="15488" y="22097"/>
                    <a:pt x="16465" y="22943"/>
                    <a:pt x="16465" y="22943"/>
                  </a:cubicBezTo>
                  <a:cubicBezTo>
                    <a:pt x="16465" y="22943"/>
                    <a:pt x="21819" y="18219"/>
                    <a:pt x="23559" y="15388"/>
                  </a:cubicBezTo>
                  <a:cubicBezTo>
                    <a:pt x="23559" y="15388"/>
                    <a:pt x="22114" y="13295"/>
                    <a:pt x="19861" y="10529"/>
                  </a:cubicBezTo>
                  <a:cubicBezTo>
                    <a:pt x="18109" y="8333"/>
                    <a:pt x="16254" y="6234"/>
                    <a:pt x="14289" y="4231"/>
                  </a:cubicBezTo>
                  <a:cubicBezTo>
                    <a:pt x="12794" y="2703"/>
                    <a:pt x="11182" y="1291"/>
                    <a:pt x="9475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6" name="Google Shape;4546;p36"/>
            <p:cNvSpPr/>
            <p:nvPr/>
          </p:nvSpPr>
          <p:spPr>
            <a:xfrm flipH="1">
              <a:off x="2423459" y="3824511"/>
              <a:ext cx="137686" cy="139958"/>
            </a:xfrm>
            <a:custGeom>
              <a:avLst/>
              <a:gdLst/>
              <a:ahLst/>
              <a:cxnLst/>
              <a:rect l="l" t="t" r="r" b="b"/>
              <a:pathLst>
                <a:path w="9652" h="9813" extrusionOk="0">
                  <a:moveTo>
                    <a:pt x="75" y="0"/>
                  </a:moveTo>
                  <a:cubicBezTo>
                    <a:pt x="27" y="0"/>
                    <a:pt x="0" y="16"/>
                    <a:pt x="4" y="33"/>
                  </a:cubicBezTo>
                  <a:cubicBezTo>
                    <a:pt x="16" y="72"/>
                    <a:pt x="100" y="65"/>
                    <a:pt x="190" y="123"/>
                  </a:cubicBezTo>
                  <a:cubicBezTo>
                    <a:pt x="389" y="303"/>
                    <a:pt x="543" y="521"/>
                    <a:pt x="652" y="765"/>
                  </a:cubicBezTo>
                  <a:cubicBezTo>
                    <a:pt x="780" y="1009"/>
                    <a:pt x="928" y="1247"/>
                    <a:pt x="1082" y="1478"/>
                  </a:cubicBezTo>
                  <a:cubicBezTo>
                    <a:pt x="1384" y="1946"/>
                    <a:pt x="1718" y="2428"/>
                    <a:pt x="2058" y="2851"/>
                  </a:cubicBezTo>
                  <a:cubicBezTo>
                    <a:pt x="2745" y="3744"/>
                    <a:pt x="3476" y="4604"/>
                    <a:pt x="4253" y="5419"/>
                  </a:cubicBezTo>
                  <a:cubicBezTo>
                    <a:pt x="5036" y="6228"/>
                    <a:pt x="5852" y="6998"/>
                    <a:pt x="6673" y="7756"/>
                  </a:cubicBezTo>
                  <a:lnTo>
                    <a:pt x="7931" y="8866"/>
                  </a:lnTo>
                  <a:cubicBezTo>
                    <a:pt x="8329" y="9290"/>
                    <a:pt x="8824" y="9604"/>
                    <a:pt x="9369" y="9797"/>
                  </a:cubicBezTo>
                  <a:cubicBezTo>
                    <a:pt x="9416" y="9808"/>
                    <a:pt x="9461" y="9813"/>
                    <a:pt x="9501" y="9813"/>
                  </a:cubicBezTo>
                  <a:cubicBezTo>
                    <a:pt x="9580" y="9813"/>
                    <a:pt x="9637" y="9793"/>
                    <a:pt x="9645" y="9758"/>
                  </a:cubicBezTo>
                  <a:cubicBezTo>
                    <a:pt x="9652" y="9707"/>
                    <a:pt x="9549" y="9662"/>
                    <a:pt x="9414" y="9624"/>
                  </a:cubicBezTo>
                  <a:cubicBezTo>
                    <a:pt x="8920" y="9399"/>
                    <a:pt x="8483" y="9065"/>
                    <a:pt x="8130" y="8654"/>
                  </a:cubicBezTo>
                  <a:lnTo>
                    <a:pt x="6930" y="7480"/>
                  </a:lnTo>
                  <a:cubicBezTo>
                    <a:pt x="6121" y="6709"/>
                    <a:pt x="5338" y="5913"/>
                    <a:pt x="4555" y="5124"/>
                  </a:cubicBezTo>
                  <a:cubicBezTo>
                    <a:pt x="3778" y="4328"/>
                    <a:pt x="3021" y="3513"/>
                    <a:pt x="2308" y="2659"/>
                  </a:cubicBezTo>
                  <a:cubicBezTo>
                    <a:pt x="1962" y="2229"/>
                    <a:pt x="1608" y="1799"/>
                    <a:pt x="1281" y="1375"/>
                  </a:cubicBezTo>
                  <a:cubicBezTo>
                    <a:pt x="1114" y="1150"/>
                    <a:pt x="947" y="926"/>
                    <a:pt x="793" y="701"/>
                  </a:cubicBezTo>
                  <a:lnTo>
                    <a:pt x="549" y="354"/>
                  </a:lnTo>
                  <a:cubicBezTo>
                    <a:pt x="466" y="226"/>
                    <a:pt x="357" y="117"/>
                    <a:pt x="228" y="40"/>
                  </a:cubicBezTo>
                  <a:cubicBezTo>
                    <a:pt x="167" y="11"/>
                    <a:pt x="114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7" name="Google Shape;4547;p36"/>
            <p:cNvSpPr/>
            <p:nvPr/>
          </p:nvSpPr>
          <p:spPr>
            <a:xfrm flipH="1">
              <a:off x="2489292" y="3738497"/>
              <a:ext cx="79770" cy="58605"/>
            </a:xfrm>
            <a:custGeom>
              <a:avLst/>
              <a:gdLst/>
              <a:ahLst/>
              <a:cxnLst/>
              <a:rect l="l" t="t" r="r" b="b"/>
              <a:pathLst>
                <a:path w="5592" h="4109" extrusionOk="0">
                  <a:moveTo>
                    <a:pt x="5510" y="0"/>
                  </a:moveTo>
                  <a:cubicBezTo>
                    <a:pt x="5482" y="0"/>
                    <a:pt x="5450" y="10"/>
                    <a:pt x="5418" y="29"/>
                  </a:cubicBezTo>
                  <a:lnTo>
                    <a:pt x="4051" y="979"/>
                  </a:lnTo>
                  <a:lnTo>
                    <a:pt x="2709" y="1949"/>
                  </a:lnTo>
                  <a:lnTo>
                    <a:pt x="1387" y="2944"/>
                  </a:lnTo>
                  <a:lnTo>
                    <a:pt x="71" y="3951"/>
                  </a:lnTo>
                  <a:cubicBezTo>
                    <a:pt x="26" y="3977"/>
                    <a:pt x="0" y="4028"/>
                    <a:pt x="13" y="4080"/>
                  </a:cubicBezTo>
                  <a:cubicBezTo>
                    <a:pt x="23" y="4099"/>
                    <a:pt x="40" y="4109"/>
                    <a:pt x="63" y="4109"/>
                  </a:cubicBezTo>
                  <a:cubicBezTo>
                    <a:pt x="85" y="4109"/>
                    <a:pt x="113" y="4099"/>
                    <a:pt x="141" y="4080"/>
                  </a:cubicBezTo>
                  <a:cubicBezTo>
                    <a:pt x="623" y="3797"/>
                    <a:pt x="1104" y="3521"/>
                    <a:pt x="1573" y="3226"/>
                  </a:cubicBezTo>
                  <a:cubicBezTo>
                    <a:pt x="2041" y="2924"/>
                    <a:pt x="2497" y="2629"/>
                    <a:pt x="2959" y="2295"/>
                  </a:cubicBezTo>
                  <a:cubicBezTo>
                    <a:pt x="3422" y="1968"/>
                    <a:pt x="3845" y="1640"/>
                    <a:pt x="4275" y="1281"/>
                  </a:cubicBezTo>
                  <a:cubicBezTo>
                    <a:pt x="4712" y="928"/>
                    <a:pt x="5123" y="562"/>
                    <a:pt x="5527" y="177"/>
                  </a:cubicBezTo>
                  <a:cubicBezTo>
                    <a:pt x="5572" y="145"/>
                    <a:pt x="5591" y="87"/>
                    <a:pt x="5578" y="29"/>
                  </a:cubicBezTo>
                  <a:cubicBezTo>
                    <a:pt x="5562" y="10"/>
                    <a:pt x="5538" y="0"/>
                    <a:pt x="55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8" name="Google Shape;4548;p36"/>
            <p:cNvSpPr/>
            <p:nvPr/>
          </p:nvSpPr>
          <p:spPr>
            <a:xfrm flipH="1">
              <a:off x="2168067" y="3764030"/>
              <a:ext cx="59357" cy="69145"/>
            </a:xfrm>
            <a:custGeom>
              <a:avLst/>
              <a:gdLst/>
              <a:ahLst/>
              <a:cxnLst/>
              <a:rect l="l" t="t" r="r" b="b"/>
              <a:pathLst>
                <a:path w="4161" h="4848" extrusionOk="0">
                  <a:moveTo>
                    <a:pt x="4087" y="1"/>
                  </a:moveTo>
                  <a:cubicBezTo>
                    <a:pt x="4051" y="1"/>
                    <a:pt x="4009" y="26"/>
                    <a:pt x="3980" y="69"/>
                  </a:cubicBezTo>
                  <a:cubicBezTo>
                    <a:pt x="3698" y="499"/>
                    <a:pt x="3396" y="910"/>
                    <a:pt x="3101" y="1314"/>
                  </a:cubicBezTo>
                  <a:cubicBezTo>
                    <a:pt x="2806" y="1718"/>
                    <a:pt x="2478" y="2104"/>
                    <a:pt x="2164" y="2502"/>
                  </a:cubicBezTo>
                  <a:cubicBezTo>
                    <a:pt x="1843" y="2893"/>
                    <a:pt x="1509" y="3272"/>
                    <a:pt x="1156" y="3644"/>
                  </a:cubicBezTo>
                  <a:cubicBezTo>
                    <a:pt x="809" y="4010"/>
                    <a:pt x="450" y="4370"/>
                    <a:pt x="71" y="4716"/>
                  </a:cubicBezTo>
                  <a:cubicBezTo>
                    <a:pt x="32" y="4748"/>
                    <a:pt x="0" y="4787"/>
                    <a:pt x="20" y="4825"/>
                  </a:cubicBezTo>
                  <a:cubicBezTo>
                    <a:pt x="26" y="4841"/>
                    <a:pt x="42" y="4847"/>
                    <a:pt x="62" y="4847"/>
                  </a:cubicBezTo>
                  <a:cubicBezTo>
                    <a:pt x="84" y="4847"/>
                    <a:pt x="111" y="4839"/>
                    <a:pt x="135" y="4825"/>
                  </a:cubicBezTo>
                  <a:cubicBezTo>
                    <a:pt x="572" y="4536"/>
                    <a:pt x="983" y="4222"/>
                    <a:pt x="1374" y="3882"/>
                  </a:cubicBezTo>
                  <a:cubicBezTo>
                    <a:pt x="1759" y="3535"/>
                    <a:pt x="2125" y="3169"/>
                    <a:pt x="2472" y="2778"/>
                  </a:cubicBezTo>
                  <a:cubicBezTo>
                    <a:pt x="2799" y="2380"/>
                    <a:pt x="3114" y="1962"/>
                    <a:pt x="3396" y="1526"/>
                  </a:cubicBezTo>
                  <a:cubicBezTo>
                    <a:pt x="3666" y="1089"/>
                    <a:pt x="3910" y="627"/>
                    <a:pt x="4122" y="159"/>
                  </a:cubicBezTo>
                  <a:cubicBezTo>
                    <a:pt x="4160" y="114"/>
                    <a:pt x="4160" y="56"/>
                    <a:pt x="4122" y="11"/>
                  </a:cubicBezTo>
                  <a:cubicBezTo>
                    <a:pt x="4111" y="4"/>
                    <a:pt x="4099" y="1"/>
                    <a:pt x="40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9" name="Google Shape;4549;p36"/>
            <p:cNvSpPr/>
            <p:nvPr/>
          </p:nvSpPr>
          <p:spPr>
            <a:xfrm flipH="1">
              <a:off x="2172832" y="3738654"/>
              <a:ext cx="51297" cy="53912"/>
            </a:xfrm>
            <a:custGeom>
              <a:avLst/>
              <a:gdLst/>
              <a:ahLst/>
              <a:cxnLst/>
              <a:rect l="l" t="t" r="r" b="b"/>
              <a:pathLst>
                <a:path w="3596" h="3780" extrusionOk="0">
                  <a:moveTo>
                    <a:pt x="3496" y="1"/>
                  </a:moveTo>
                  <a:cubicBezTo>
                    <a:pt x="3472" y="1"/>
                    <a:pt x="3448" y="9"/>
                    <a:pt x="3428" y="25"/>
                  </a:cubicBezTo>
                  <a:lnTo>
                    <a:pt x="2613" y="943"/>
                  </a:lnTo>
                  <a:cubicBezTo>
                    <a:pt x="2343" y="1257"/>
                    <a:pt x="2087" y="1546"/>
                    <a:pt x="1791" y="1854"/>
                  </a:cubicBezTo>
                  <a:cubicBezTo>
                    <a:pt x="1496" y="2162"/>
                    <a:pt x="1207" y="2464"/>
                    <a:pt x="931" y="2746"/>
                  </a:cubicBezTo>
                  <a:cubicBezTo>
                    <a:pt x="655" y="3022"/>
                    <a:pt x="373" y="3318"/>
                    <a:pt x="77" y="3607"/>
                  </a:cubicBezTo>
                  <a:cubicBezTo>
                    <a:pt x="58" y="3607"/>
                    <a:pt x="45" y="3619"/>
                    <a:pt x="33" y="3632"/>
                  </a:cubicBezTo>
                  <a:cubicBezTo>
                    <a:pt x="0" y="3671"/>
                    <a:pt x="7" y="3729"/>
                    <a:pt x="45" y="3761"/>
                  </a:cubicBezTo>
                  <a:cubicBezTo>
                    <a:pt x="58" y="3773"/>
                    <a:pt x="77" y="3780"/>
                    <a:pt x="97" y="3780"/>
                  </a:cubicBezTo>
                  <a:cubicBezTo>
                    <a:pt x="116" y="3780"/>
                    <a:pt x="135" y="3773"/>
                    <a:pt x="148" y="3761"/>
                  </a:cubicBezTo>
                  <a:cubicBezTo>
                    <a:pt x="501" y="3536"/>
                    <a:pt x="841" y="3292"/>
                    <a:pt x="1169" y="3029"/>
                  </a:cubicBezTo>
                  <a:cubicBezTo>
                    <a:pt x="1490" y="2759"/>
                    <a:pt x="1798" y="2470"/>
                    <a:pt x="2087" y="2169"/>
                  </a:cubicBezTo>
                  <a:cubicBezTo>
                    <a:pt x="2369" y="1861"/>
                    <a:pt x="2639" y="1540"/>
                    <a:pt x="2889" y="1206"/>
                  </a:cubicBezTo>
                  <a:cubicBezTo>
                    <a:pt x="3139" y="872"/>
                    <a:pt x="3364" y="519"/>
                    <a:pt x="3563" y="147"/>
                  </a:cubicBezTo>
                  <a:cubicBezTo>
                    <a:pt x="3595" y="115"/>
                    <a:pt x="3595" y="57"/>
                    <a:pt x="3563" y="25"/>
                  </a:cubicBezTo>
                  <a:cubicBezTo>
                    <a:pt x="3544" y="9"/>
                    <a:pt x="3520" y="1"/>
                    <a:pt x="34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0" name="Google Shape;4550;p36"/>
            <p:cNvSpPr/>
            <p:nvPr/>
          </p:nvSpPr>
          <p:spPr>
            <a:xfrm flipH="1">
              <a:off x="2287931" y="3659945"/>
              <a:ext cx="125746" cy="123856"/>
            </a:xfrm>
            <a:custGeom>
              <a:avLst/>
              <a:gdLst/>
              <a:ahLst/>
              <a:cxnLst/>
              <a:rect l="l" t="t" r="r" b="b"/>
              <a:pathLst>
                <a:path w="8815" h="8684" extrusionOk="0">
                  <a:moveTo>
                    <a:pt x="8754" y="1"/>
                  </a:moveTo>
                  <a:cubicBezTo>
                    <a:pt x="8709" y="1"/>
                    <a:pt x="8633" y="39"/>
                    <a:pt x="8557" y="106"/>
                  </a:cubicBezTo>
                  <a:cubicBezTo>
                    <a:pt x="7806" y="754"/>
                    <a:pt x="7055" y="1415"/>
                    <a:pt x="6336" y="2095"/>
                  </a:cubicBezTo>
                  <a:cubicBezTo>
                    <a:pt x="5617" y="2770"/>
                    <a:pt x="4899" y="3444"/>
                    <a:pt x="4199" y="4156"/>
                  </a:cubicBezTo>
                  <a:cubicBezTo>
                    <a:pt x="3493" y="4869"/>
                    <a:pt x="2793" y="5575"/>
                    <a:pt x="2119" y="6300"/>
                  </a:cubicBezTo>
                  <a:cubicBezTo>
                    <a:pt x="1439" y="7019"/>
                    <a:pt x="777" y="7757"/>
                    <a:pt x="110" y="8502"/>
                  </a:cubicBezTo>
                  <a:cubicBezTo>
                    <a:pt x="46" y="8573"/>
                    <a:pt x="1" y="8643"/>
                    <a:pt x="26" y="8675"/>
                  </a:cubicBezTo>
                  <a:cubicBezTo>
                    <a:pt x="30" y="8681"/>
                    <a:pt x="37" y="8683"/>
                    <a:pt x="46" y="8683"/>
                  </a:cubicBezTo>
                  <a:cubicBezTo>
                    <a:pt x="80" y="8683"/>
                    <a:pt x="145" y="8646"/>
                    <a:pt x="206" y="8585"/>
                  </a:cubicBezTo>
                  <a:lnTo>
                    <a:pt x="2350" y="6531"/>
                  </a:lnTo>
                  <a:lnTo>
                    <a:pt x="4494" y="4464"/>
                  </a:lnTo>
                  <a:lnTo>
                    <a:pt x="6593" y="2365"/>
                  </a:lnTo>
                  <a:lnTo>
                    <a:pt x="8686" y="240"/>
                  </a:lnTo>
                  <a:cubicBezTo>
                    <a:pt x="8769" y="150"/>
                    <a:pt x="8814" y="54"/>
                    <a:pt x="8789" y="16"/>
                  </a:cubicBezTo>
                  <a:cubicBezTo>
                    <a:pt x="8782" y="6"/>
                    <a:pt x="8770" y="1"/>
                    <a:pt x="8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1" name="Google Shape;4551;p36"/>
            <p:cNvSpPr/>
            <p:nvPr/>
          </p:nvSpPr>
          <p:spPr>
            <a:xfrm flipH="1">
              <a:off x="2239590" y="3657163"/>
              <a:ext cx="40213" cy="42959"/>
            </a:xfrm>
            <a:custGeom>
              <a:avLst/>
              <a:gdLst/>
              <a:ahLst/>
              <a:cxnLst/>
              <a:rect l="l" t="t" r="r" b="b"/>
              <a:pathLst>
                <a:path w="2819" h="3012" extrusionOk="0">
                  <a:moveTo>
                    <a:pt x="2730" y="0"/>
                  </a:moveTo>
                  <a:cubicBezTo>
                    <a:pt x="2708" y="0"/>
                    <a:pt x="2687" y="8"/>
                    <a:pt x="2671" y="24"/>
                  </a:cubicBezTo>
                  <a:cubicBezTo>
                    <a:pt x="2414" y="249"/>
                    <a:pt x="2164" y="448"/>
                    <a:pt x="1933" y="679"/>
                  </a:cubicBezTo>
                  <a:cubicBezTo>
                    <a:pt x="1695" y="898"/>
                    <a:pt x="1464" y="1129"/>
                    <a:pt x="1246" y="1373"/>
                  </a:cubicBezTo>
                  <a:cubicBezTo>
                    <a:pt x="1040" y="1623"/>
                    <a:pt x="816" y="1873"/>
                    <a:pt x="610" y="2124"/>
                  </a:cubicBezTo>
                  <a:cubicBezTo>
                    <a:pt x="411" y="2380"/>
                    <a:pt x="212" y="2644"/>
                    <a:pt x="20" y="2907"/>
                  </a:cubicBezTo>
                  <a:cubicBezTo>
                    <a:pt x="1" y="2932"/>
                    <a:pt x="1" y="2965"/>
                    <a:pt x="13" y="2997"/>
                  </a:cubicBezTo>
                  <a:cubicBezTo>
                    <a:pt x="26" y="3006"/>
                    <a:pt x="42" y="3011"/>
                    <a:pt x="59" y="3011"/>
                  </a:cubicBezTo>
                  <a:cubicBezTo>
                    <a:pt x="76" y="3011"/>
                    <a:pt x="94" y="3006"/>
                    <a:pt x="110" y="2997"/>
                  </a:cubicBezTo>
                  <a:cubicBezTo>
                    <a:pt x="360" y="2772"/>
                    <a:pt x="610" y="2567"/>
                    <a:pt x="848" y="2342"/>
                  </a:cubicBezTo>
                  <a:cubicBezTo>
                    <a:pt x="1085" y="2117"/>
                    <a:pt x="1329" y="1899"/>
                    <a:pt x="1548" y="1655"/>
                  </a:cubicBezTo>
                  <a:cubicBezTo>
                    <a:pt x="1766" y="1417"/>
                    <a:pt x="1984" y="1167"/>
                    <a:pt x="2196" y="923"/>
                  </a:cubicBezTo>
                  <a:cubicBezTo>
                    <a:pt x="2408" y="673"/>
                    <a:pt x="2600" y="410"/>
                    <a:pt x="2793" y="140"/>
                  </a:cubicBezTo>
                  <a:cubicBezTo>
                    <a:pt x="2819" y="108"/>
                    <a:pt x="2819" y="57"/>
                    <a:pt x="2793" y="24"/>
                  </a:cubicBezTo>
                  <a:cubicBezTo>
                    <a:pt x="2774" y="8"/>
                    <a:pt x="2751" y="0"/>
                    <a:pt x="2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2" name="Google Shape;4552;p36"/>
            <p:cNvSpPr/>
            <p:nvPr/>
          </p:nvSpPr>
          <p:spPr>
            <a:xfrm flipH="1">
              <a:off x="2305520" y="3575301"/>
              <a:ext cx="76375" cy="61414"/>
            </a:xfrm>
            <a:custGeom>
              <a:avLst/>
              <a:gdLst/>
              <a:ahLst/>
              <a:cxnLst/>
              <a:rect l="l" t="t" r="r" b="b"/>
              <a:pathLst>
                <a:path w="5354" h="4306" extrusionOk="0">
                  <a:moveTo>
                    <a:pt x="5269" y="1"/>
                  </a:moveTo>
                  <a:cubicBezTo>
                    <a:pt x="5240" y="1"/>
                    <a:pt x="5206" y="9"/>
                    <a:pt x="5174" y="25"/>
                  </a:cubicBezTo>
                  <a:cubicBezTo>
                    <a:pt x="4699" y="314"/>
                    <a:pt x="4243" y="609"/>
                    <a:pt x="3787" y="930"/>
                  </a:cubicBezTo>
                  <a:cubicBezTo>
                    <a:pt x="3325" y="1251"/>
                    <a:pt x="2895" y="1572"/>
                    <a:pt x="2472" y="1925"/>
                  </a:cubicBezTo>
                  <a:cubicBezTo>
                    <a:pt x="2048" y="2278"/>
                    <a:pt x="1631" y="2637"/>
                    <a:pt x="1226" y="3016"/>
                  </a:cubicBezTo>
                  <a:cubicBezTo>
                    <a:pt x="822" y="3395"/>
                    <a:pt x="437" y="3780"/>
                    <a:pt x="58" y="4184"/>
                  </a:cubicBezTo>
                  <a:cubicBezTo>
                    <a:pt x="19" y="4223"/>
                    <a:pt x="0" y="4229"/>
                    <a:pt x="19" y="4274"/>
                  </a:cubicBezTo>
                  <a:cubicBezTo>
                    <a:pt x="29" y="4296"/>
                    <a:pt x="47" y="4306"/>
                    <a:pt x="69" y="4306"/>
                  </a:cubicBezTo>
                  <a:cubicBezTo>
                    <a:pt x="93" y="4306"/>
                    <a:pt x="121" y="4294"/>
                    <a:pt x="148" y="4274"/>
                  </a:cubicBezTo>
                  <a:lnTo>
                    <a:pt x="1432" y="3266"/>
                  </a:lnTo>
                  <a:lnTo>
                    <a:pt x="2715" y="2252"/>
                  </a:lnTo>
                  <a:lnTo>
                    <a:pt x="3999" y="1219"/>
                  </a:lnTo>
                  <a:lnTo>
                    <a:pt x="5283" y="166"/>
                  </a:lnTo>
                  <a:cubicBezTo>
                    <a:pt x="5328" y="134"/>
                    <a:pt x="5354" y="76"/>
                    <a:pt x="5334" y="25"/>
                  </a:cubicBezTo>
                  <a:cubicBezTo>
                    <a:pt x="5322" y="9"/>
                    <a:pt x="5298" y="1"/>
                    <a:pt x="52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B368DE0-0C14-421A-B26A-35A7FEB40325}"/>
              </a:ext>
            </a:extLst>
          </p:cNvPr>
          <p:cNvGrpSpPr/>
          <p:nvPr/>
        </p:nvGrpSpPr>
        <p:grpSpPr>
          <a:xfrm>
            <a:off x="3473649" y="571979"/>
            <a:ext cx="5791219" cy="1393119"/>
            <a:chOff x="1673361" y="115371"/>
            <a:chExt cx="5554787" cy="1336243"/>
          </a:xfrm>
        </p:grpSpPr>
        <p:pic>
          <p:nvPicPr>
            <p:cNvPr id="88" name="Picture 3">
              <a:extLst>
                <a:ext uri="{FF2B5EF4-FFF2-40B4-BE49-F238E27FC236}">
                  <a16:creationId xmlns:a16="http://schemas.microsoft.com/office/drawing/2014/main" id="{4BD31320-9759-401F-9074-039C43102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61357" y="615768"/>
              <a:ext cx="953766" cy="835846"/>
            </a:xfrm>
            <a:prstGeom prst="rect">
              <a:avLst/>
            </a:prstGeom>
          </p:spPr>
        </p:pic>
        <p:grpSp>
          <p:nvGrpSpPr>
            <p:cNvPr id="89" name="组合 13">
              <a:extLst>
                <a:ext uri="{FF2B5EF4-FFF2-40B4-BE49-F238E27FC236}">
                  <a16:creationId xmlns:a16="http://schemas.microsoft.com/office/drawing/2014/main" id="{E46D9216-6CAD-41AB-A2C8-4A49408FCE55}"/>
                </a:ext>
              </a:extLst>
            </p:cNvPr>
            <p:cNvGrpSpPr/>
            <p:nvPr/>
          </p:nvGrpSpPr>
          <p:grpSpPr>
            <a:xfrm rot="21168012">
              <a:off x="1673361" y="254379"/>
              <a:ext cx="839543" cy="747997"/>
              <a:chOff x="1411309" y="921917"/>
              <a:chExt cx="4912289" cy="4537496"/>
            </a:xfrm>
          </p:grpSpPr>
          <p:sp>
            <p:nvSpPr>
              <p:cNvPr id="95" name="椭圆 14">
                <a:extLst>
                  <a:ext uri="{FF2B5EF4-FFF2-40B4-BE49-F238E27FC236}">
                    <a16:creationId xmlns:a16="http://schemas.microsoft.com/office/drawing/2014/main" id="{002445E7-80E1-4FBE-BE12-E29907CD29E2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grpSp>
            <p:nvGrpSpPr>
              <p:cNvPr id="96" name="组合 15">
                <a:extLst>
                  <a:ext uri="{FF2B5EF4-FFF2-40B4-BE49-F238E27FC236}">
                    <a16:creationId xmlns:a16="http://schemas.microsoft.com/office/drawing/2014/main" id="{28088031-05ED-4F8A-813B-80360E4DB3E7}"/>
                  </a:ext>
                </a:extLst>
              </p:cNvPr>
              <p:cNvGrpSpPr/>
              <p:nvPr/>
            </p:nvGrpSpPr>
            <p:grpSpPr>
              <a:xfrm>
                <a:off x="1647093" y="1157701"/>
                <a:ext cx="4676505" cy="4065928"/>
                <a:chOff x="1647093" y="1157701"/>
                <a:chExt cx="4676505" cy="4065928"/>
              </a:xfrm>
            </p:grpSpPr>
            <p:sp>
              <p:nvSpPr>
                <p:cNvPr id="97" name="椭圆 16">
                  <a:extLst>
                    <a:ext uri="{FF2B5EF4-FFF2-40B4-BE49-F238E27FC236}">
                      <a16:creationId xmlns:a16="http://schemas.microsoft.com/office/drawing/2014/main" id="{50AACDED-B89D-469A-94C7-7AD40B3AAC79}"/>
                    </a:ext>
                  </a:extLst>
                </p:cNvPr>
                <p:cNvSpPr/>
                <p:nvPr/>
              </p:nvSpPr>
              <p:spPr>
                <a:xfrm>
                  <a:off x="1647093" y="1157701"/>
                  <a:ext cx="4065928" cy="4065928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4D2724"/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/>
                    <a:ea typeface="字魂35号-经典雅黑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等腰三角形 17">
                  <a:extLst>
                    <a:ext uri="{FF2B5EF4-FFF2-40B4-BE49-F238E27FC236}">
                      <a16:creationId xmlns:a16="http://schemas.microsoft.com/office/drawing/2014/main" id="{924EB051-CC98-4621-B423-70ECEBDF2652}"/>
                    </a:ext>
                  </a:extLst>
                </p:cNvPr>
                <p:cNvSpPr/>
                <p:nvPr/>
              </p:nvSpPr>
              <p:spPr>
                <a:xfrm rot="6147411">
                  <a:off x="5904658" y="2721610"/>
                  <a:ext cx="348503" cy="489376"/>
                </a:xfrm>
                <a:prstGeom prst="triangle">
                  <a:avLst>
                    <a:gd name="adj" fmla="val 63138"/>
                  </a:avLst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/>
                    <a:ea typeface="字魂35号-经典雅黑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0" name="组合 1">
              <a:extLst>
                <a:ext uri="{FF2B5EF4-FFF2-40B4-BE49-F238E27FC236}">
                  <a16:creationId xmlns:a16="http://schemas.microsoft.com/office/drawing/2014/main" id="{11BE1699-2C87-4215-81F6-3401C393AC46}"/>
                </a:ext>
              </a:extLst>
            </p:cNvPr>
            <p:cNvGrpSpPr/>
            <p:nvPr/>
          </p:nvGrpSpPr>
          <p:grpSpPr>
            <a:xfrm>
              <a:off x="2190641" y="133066"/>
              <a:ext cx="5037507" cy="737097"/>
              <a:chOff x="1305482" y="2213477"/>
              <a:chExt cx="2680671" cy="684264"/>
            </a:xfrm>
          </p:grpSpPr>
          <p:sp>
            <p:nvSpPr>
              <p:cNvPr id="93" name="矩形: 圆角 15">
                <a:extLst>
                  <a:ext uri="{FF2B5EF4-FFF2-40B4-BE49-F238E27FC236}">
                    <a16:creationId xmlns:a16="http://schemas.microsoft.com/office/drawing/2014/main" id="{F479E84C-2293-411D-B7AC-C62191374804}"/>
                  </a:ext>
                </a:extLst>
              </p:cNvPr>
              <p:cNvSpPr/>
              <p:nvPr/>
            </p:nvSpPr>
            <p:spPr>
              <a:xfrm>
                <a:off x="1305482" y="2213477"/>
                <a:ext cx="2680671" cy="61689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sp>
            <p:nvSpPr>
              <p:cNvPr id="94" name="矩形: 圆角 27">
                <a:extLst>
                  <a:ext uri="{FF2B5EF4-FFF2-40B4-BE49-F238E27FC236}">
                    <a16:creationId xmlns:a16="http://schemas.microsoft.com/office/drawing/2014/main" id="{04FDA72F-3377-43A8-9BA7-B90303D97CA7}"/>
                  </a:ext>
                </a:extLst>
              </p:cNvPr>
              <p:cNvSpPr/>
              <p:nvPr/>
            </p:nvSpPr>
            <p:spPr>
              <a:xfrm>
                <a:off x="1348997" y="2285741"/>
                <a:ext cx="2627173" cy="612000"/>
              </a:xfrm>
              <a:prstGeom prst="roundRect">
                <a:avLst>
                  <a:gd name="adj" fmla="val 50000"/>
                </a:avLst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</p:grpSp>
        <p:sp>
          <p:nvSpPr>
            <p:cNvPr id="91" name="Google Shape;697;p24">
              <a:extLst>
                <a:ext uri="{FF2B5EF4-FFF2-40B4-BE49-F238E27FC236}">
                  <a16:creationId xmlns:a16="http://schemas.microsoft.com/office/drawing/2014/main" id="{9229D5B2-60BA-497A-9995-0F52F763EB1B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2957918" y="115371"/>
              <a:ext cx="3320165" cy="549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FFFFFF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defTabSz="914377"/>
              <a:r>
                <a:rPr lang="en-US" sz="4267" b="1" kern="0" dirty="0" err="1">
                  <a:solidFill>
                    <a:srgbClr val="5453CC">
                      <a:lumMod val="50000"/>
                    </a:srgbClr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Viết</a:t>
              </a:r>
              <a:r>
                <a:rPr lang="en-US" sz="4267" b="1" kern="0" dirty="0">
                  <a:solidFill>
                    <a:srgbClr val="5453CC">
                      <a:lumMod val="50000"/>
                    </a:srgbClr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 </a:t>
              </a:r>
              <a:r>
                <a:rPr lang="en-US" sz="4267" b="1" kern="0" dirty="0" err="1">
                  <a:solidFill>
                    <a:srgbClr val="5453CC">
                      <a:lumMod val="50000"/>
                    </a:srgbClr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tên</a:t>
              </a:r>
              <a:r>
                <a:rPr lang="en-US" sz="4267" b="1" kern="0" dirty="0">
                  <a:solidFill>
                    <a:srgbClr val="5453CC">
                      <a:lumMod val="50000"/>
                    </a:srgbClr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 </a:t>
              </a:r>
              <a:r>
                <a:rPr lang="en-US" sz="4267" b="1" kern="0" dirty="0" err="1">
                  <a:solidFill>
                    <a:srgbClr val="5453CC">
                      <a:lumMod val="50000"/>
                    </a:srgbClr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riêng</a:t>
              </a:r>
              <a:endParaRPr lang="en-US" sz="4267" b="1" kern="0" dirty="0">
                <a:solidFill>
                  <a:srgbClr val="5453CC">
                    <a:lumMod val="50000"/>
                  </a:srgbClr>
                </a:solidFill>
                <a:latin typeface="#9Slide05 SVNShintia Script" panose="02000804000000020003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E351192E-1028-41B5-8AF3-2F5F7CD4D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8826" y="367682"/>
              <a:ext cx="382176" cy="497352"/>
            </a:xfrm>
            <a:prstGeom prst="rect">
              <a:avLst/>
            </a:prstGeom>
          </p:spPr>
        </p:pic>
      </p:grpSp>
      <p:pic>
        <p:nvPicPr>
          <p:cNvPr id="116" name="Picture 115">
            <a:extLst>
              <a:ext uri="{FF2B5EF4-FFF2-40B4-BE49-F238E27FC236}">
                <a16:creationId xmlns:a16="http://schemas.microsoft.com/office/drawing/2014/main" id="{537CB24C-8FB3-4049-8AE6-CAFF4017D6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963" t="995" r="13567" b="53166"/>
          <a:stretch/>
        </p:blipFill>
        <p:spPr>
          <a:xfrm rot="16200000">
            <a:off x="4893393" y="-245806"/>
            <a:ext cx="2137081" cy="6374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06BC69C-6606-4DA6-B0A7-4BE7CF1D9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115" y="5334286"/>
            <a:ext cx="7971607" cy="1212837"/>
          </a:xfrm>
        </p:spPr>
        <p:txBody>
          <a:bodyPr/>
          <a:lstStyle/>
          <a:p>
            <a:r>
              <a:rPr lang="en-US" sz="4267" kern="1200" dirty="0">
                <a:solidFill>
                  <a:schemeClr val="accent6">
                    <a:lumMod val="50000"/>
                  </a:schemeClr>
                </a:solidFill>
                <a:latin typeface="#9Slide05 SVNShintia Script" panose="02000804000000020003" pitchFamily="2" charset="0"/>
                <a:cs typeface="Calibri" panose="020F0502020204030204" pitchFamily="34" charset="0"/>
              </a:rPr>
              <a:t>Ý </a:t>
            </a:r>
            <a:r>
              <a:rPr lang="en-US" sz="4267" kern="1200" dirty="0" err="1">
                <a:solidFill>
                  <a:schemeClr val="accent6">
                    <a:lumMod val="50000"/>
                  </a:schemeClr>
                </a:solidFill>
                <a:latin typeface="#9Slide05 SVNShintia Script" panose="02000804000000020003" pitchFamily="2" charset="0"/>
                <a:cs typeface="Calibri" panose="020F0502020204030204" pitchFamily="34" charset="0"/>
              </a:rPr>
              <a:t>nghĩa</a:t>
            </a:r>
            <a:r>
              <a:rPr lang="en-US" sz="4267" kern="1200" dirty="0">
                <a:solidFill>
                  <a:schemeClr val="accent6">
                    <a:lumMod val="50000"/>
                  </a:schemeClr>
                </a:solidFill>
                <a:latin typeface="#9Slide05 SVNShintia Script" panose="02000804000000020003" pitchFamily="2" charset="0"/>
                <a:cs typeface="Calibri" panose="020F0502020204030204" pitchFamily="34" charset="0"/>
              </a:rPr>
              <a:t>: </a:t>
            </a:r>
            <a:r>
              <a:rPr lang="en-US" sz="3733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733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733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tỉnh</a:t>
            </a:r>
            <a:r>
              <a:rPr lang="en-US" sz="3733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thuộc</a:t>
            </a:r>
            <a:r>
              <a:rPr lang="en-US" sz="3733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vùng</a:t>
            </a:r>
            <a:r>
              <a:rPr lang="en-US" sz="3733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US" sz="3733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lang="en-US" sz="3733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733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733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733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ta.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7860341-D91E-44DC-AED4-8FF4C766BF9A}"/>
              </a:ext>
            </a:extLst>
          </p:cNvPr>
          <p:cNvSpPr txBox="1"/>
          <p:nvPr/>
        </p:nvSpPr>
        <p:spPr>
          <a:xfrm>
            <a:off x="-584953" y="1225798"/>
            <a:ext cx="13167360" cy="214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300000"/>
              </a:lnSpc>
              <a:buClr>
                <a:srgbClr val="000000"/>
              </a:buClr>
            </a:pPr>
            <a:r>
              <a:rPr lang="en-US" sz="5333" b="1" kern="0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Hà</a:t>
            </a:r>
            <a:r>
              <a:rPr lang="en-US" sz="5333" b="1" kern="0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5333" b="1" kern="0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Giang</a:t>
            </a:r>
            <a:endParaRPr lang="en-US" sz="5333" b="1" kern="0" dirty="0">
              <a:solidFill>
                <a:srgbClr val="002060"/>
              </a:solidFill>
              <a:latin typeface="HP001 4 hàng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5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5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5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4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4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4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5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5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5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4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4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4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0"/>
            <a:ext cx="12774295" cy="6858000"/>
            <a:chOff x="0" y="0"/>
            <a:chExt cx="20117" cy="10800"/>
          </a:xfrm>
        </p:grpSpPr>
        <p:pic>
          <p:nvPicPr>
            <p:cNvPr id="4" name="图片 3" descr="26"/>
            <p:cNvPicPr>
              <a:picLocks noChangeAspect="1"/>
            </p:cNvPicPr>
            <p:nvPr/>
          </p:nvPicPr>
          <p:blipFill>
            <a:blip r:embed="rId2"/>
            <a:srcRect t="186" r="61214"/>
            <a:stretch>
              <a:fillRect/>
            </a:stretch>
          </p:blipFill>
          <p:spPr>
            <a:xfrm>
              <a:off x="0" y="0"/>
              <a:ext cx="8819" cy="10800"/>
            </a:xfrm>
            <a:prstGeom prst="rect">
              <a:avLst/>
            </a:prstGeom>
          </p:spPr>
        </p:pic>
        <p:pic>
          <p:nvPicPr>
            <p:cNvPr id="5" name="图片 4" descr="26"/>
            <p:cNvPicPr>
              <a:picLocks noChangeAspect="1"/>
            </p:cNvPicPr>
            <p:nvPr/>
          </p:nvPicPr>
          <p:blipFill>
            <a:blip r:embed="rId2"/>
            <a:srcRect l="70323" t="48702"/>
            <a:stretch>
              <a:fillRect/>
            </a:stretch>
          </p:blipFill>
          <p:spPr>
            <a:xfrm>
              <a:off x="13505" y="6116"/>
              <a:ext cx="5695" cy="4684"/>
            </a:xfrm>
            <a:prstGeom prst="rect">
              <a:avLst/>
            </a:prstGeom>
          </p:spPr>
        </p:pic>
        <p:pic>
          <p:nvPicPr>
            <p:cNvPr id="6" name="图片 5" descr="26"/>
            <p:cNvPicPr>
              <a:picLocks noChangeAspect="1"/>
            </p:cNvPicPr>
            <p:nvPr/>
          </p:nvPicPr>
          <p:blipFill>
            <a:blip r:embed="rId2"/>
            <a:srcRect l="44669" b="62469"/>
            <a:stretch>
              <a:fillRect/>
            </a:stretch>
          </p:blipFill>
          <p:spPr>
            <a:xfrm>
              <a:off x="9499" y="0"/>
              <a:ext cx="10618" cy="3427"/>
            </a:xfrm>
            <a:prstGeom prst="rect">
              <a:avLst/>
            </a:prstGeom>
          </p:spPr>
        </p:pic>
      </p:grpSp>
      <p:pic>
        <p:nvPicPr>
          <p:cNvPr id="8" name="图片 7" descr="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84" y="194059"/>
            <a:ext cx="9058374" cy="56387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155421A-5141-09C1-E8C8-D94D97CD9CC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209" y="1611835"/>
            <a:ext cx="4970443" cy="5510216"/>
          </a:xfrm>
          <a:prstGeom prst="rect">
            <a:avLst/>
          </a:prstGeom>
        </p:spPr>
      </p:pic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708E0850-8A0E-F07F-382D-220B5F61B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394" y="-125534"/>
            <a:ext cx="1213606" cy="1213606"/>
          </a:xfrm>
          <a:prstGeom prst="rect">
            <a:avLst/>
          </a:prstGeom>
        </p:spPr>
      </p:pic>
      <p:pic>
        <p:nvPicPr>
          <p:cNvPr id="38" name="图片 27" descr="14">
            <a:extLst>
              <a:ext uri="{FF2B5EF4-FFF2-40B4-BE49-F238E27FC236}">
                <a16:creationId xmlns:a16="http://schemas.microsoft.com/office/drawing/2014/main" id="{5EEF6DF9-54A9-ACAC-5F16-1F4652AF62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773" y="3394042"/>
            <a:ext cx="1298575" cy="24834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08CA74-D669-1716-9EDC-0925BF76C7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539" y="1634326"/>
            <a:ext cx="8041321" cy="3779848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01485A9-68B7-14EC-27AF-001BB90EE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0247" y="0"/>
            <a:ext cx="1774494" cy="17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1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teracy Subject for Pre-K: Holding a Pencil, Marker or Crayon Correctly by Slidesgo">
  <a:themeElements>
    <a:clrScheme name="Simple Light">
      <a:dk1>
        <a:srgbClr val="DADAFC"/>
      </a:dk1>
      <a:lt1>
        <a:srgbClr val="8B8AF7"/>
      </a:lt1>
      <a:dk2>
        <a:srgbClr val="9CDDCC"/>
      </a:dk2>
      <a:lt2>
        <a:srgbClr val="FAA989"/>
      </a:lt2>
      <a:accent1>
        <a:srgbClr val="5453CC"/>
      </a:accent1>
      <a:accent2>
        <a:srgbClr val="FF5D72"/>
      </a:accent2>
      <a:accent3>
        <a:srgbClr val="250E0B"/>
      </a:accent3>
      <a:accent4>
        <a:srgbClr val="FAECD2"/>
      </a:accent4>
      <a:accent5>
        <a:srgbClr val="FFC763"/>
      </a:accent5>
      <a:accent6>
        <a:srgbClr val="FFFFFD"/>
      </a:accent6>
      <a:hlink>
        <a:srgbClr val="250E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23</Words>
  <Application>Microsoft Office PowerPoint</Application>
  <PresentationFormat>Widescreen</PresentationFormat>
  <Paragraphs>4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#9Slide05 SVNShintia Script</vt:lpstr>
      <vt:lpstr>HP001</vt:lpstr>
      <vt:lpstr>HP001 4 hàng</vt:lpstr>
      <vt:lpstr>Odibee Sans</vt:lpstr>
      <vt:lpstr>字魂35号-经典雅黑</vt:lpstr>
      <vt:lpstr>字魂37号-波纹乖乖体</vt:lpstr>
      <vt:lpstr>字魂59号-创粗黑</vt:lpstr>
      <vt:lpstr>思源黑体 CN Bold</vt:lpstr>
      <vt:lpstr>Arial</vt:lpstr>
      <vt:lpstr>Calibri</vt:lpstr>
      <vt:lpstr>Literacy Subject for Pre-K: Holding a Pencil, Marker or Crayon Correctly by Slidesgo</vt:lpstr>
      <vt:lpstr>1_Office 主题</vt:lpstr>
      <vt:lpstr>PowerPoint Presentation</vt:lpstr>
      <vt:lpstr>PowerPoint Presentation</vt:lpstr>
      <vt:lpstr>PowerPoint Presentation</vt:lpstr>
      <vt:lpstr>PowerPoint Presentation</vt:lpstr>
      <vt:lpstr>Ý nghĩa: Tên một tỉnh thuộc vùng Đông Bắc Bộ của nước ta.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45</cp:revision>
  <dcterms:created xsi:type="dcterms:W3CDTF">2022-07-27T23:09:27Z</dcterms:created>
  <dcterms:modified xsi:type="dcterms:W3CDTF">2025-11-04T02:14:38Z</dcterms:modified>
</cp:coreProperties>
</file>