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8"/>
  </p:notesMasterIdLst>
  <p:sldIdLst>
    <p:sldId id="261" r:id="rId3"/>
    <p:sldId id="445" r:id="rId4"/>
    <p:sldId id="417" r:id="rId5"/>
    <p:sldId id="471" r:id="rId6"/>
    <p:sldId id="4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3D5DB-CDD2-4C3D-9EE2-E03F73BD12DD}"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0945-C7A3-4C38-9E2F-CB92E00239F1}" type="slidenum">
              <a:rPr lang="en-US" smtClean="0"/>
              <a:t>‹#›</a:t>
            </a:fld>
            <a:endParaRPr lang="en-US"/>
          </a:p>
        </p:txBody>
      </p:sp>
    </p:spTree>
    <p:extLst>
      <p:ext uri="{BB962C8B-B14F-4D97-AF65-F5344CB8AC3E}">
        <p14:creationId xmlns:p14="http://schemas.microsoft.com/office/powerpoint/2010/main" val="300128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602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706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151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909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8391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D02B-6F2F-4D3F-AAAA-81159952D5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2085F-C295-4E9D-84BF-39762D8369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C0B6E9-B92C-47F7-8D0B-9EFE81C9AF2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BA488-4FFF-4FED-8FAF-54C7AB373823}"/>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6" name="Footer Placeholder 5">
            <a:extLst>
              <a:ext uri="{FF2B5EF4-FFF2-40B4-BE49-F238E27FC236}">
                <a16:creationId xmlns:a16="http://schemas.microsoft.com/office/drawing/2014/main" id="{7590966D-9209-4B4B-ABF1-A302DA7ABC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30C8C7-56A2-4658-ADC9-22BF998A00FD}"/>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387846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9FC4-1916-45E5-B2E3-A97682863C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CB2C08-A12B-4010-9A9C-3F22EB6C0F0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A789C-5C9A-4AA3-A18E-D813DCB2CC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5FA8D-B18E-4C33-BDAD-BF47814648C2}"/>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6" name="Footer Placeholder 5">
            <a:extLst>
              <a:ext uri="{FF2B5EF4-FFF2-40B4-BE49-F238E27FC236}">
                <a16:creationId xmlns:a16="http://schemas.microsoft.com/office/drawing/2014/main" id="{A39F6143-FD45-412D-B2AE-7461E76F2C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496041-1466-4AAF-80C1-349871F8B895}"/>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210452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321B-9CF3-4AB1-B745-8A1C29EF59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16C491-E4D8-4DBC-9364-52CC05E4CC1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C473F-25B0-4DDC-8B79-E2CA5EDFECAE}"/>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5" name="Footer Placeholder 4">
            <a:extLst>
              <a:ext uri="{FF2B5EF4-FFF2-40B4-BE49-F238E27FC236}">
                <a16:creationId xmlns:a16="http://schemas.microsoft.com/office/drawing/2014/main" id="{8B8C8632-0575-4CE6-B8DA-3A7175628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9ADA51-0082-4DED-9787-C4D8FA1F9C19}"/>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352569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3C1FE-C056-42BB-B6B4-BE8C55E65C9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84994-7CED-4412-86E9-17AC5885BC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AA756-82D1-4DC8-BF3D-04385E1D8B46}"/>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5" name="Footer Placeholder 4">
            <a:extLst>
              <a:ext uri="{FF2B5EF4-FFF2-40B4-BE49-F238E27FC236}">
                <a16:creationId xmlns:a16="http://schemas.microsoft.com/office/drawing/2014/main" id="{AB59E705-BBCD-4F25-8E57-425E5FB5A3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BFC4D7-6E70-46BF-BBCF-3DE723A8D4DB}"/>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3786829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77"/>
        <p:cNvGrpSpPr/>
        <p:nvPr/>
      </p:nvGrpSpPr>
      <p:grpSpPr>
        <a:xfrm>
          <a:off x="0" y="0"/>
          <a:ext cx="0" cy="0"/>
          <a:chOff x="0" y="0"/>
          <a:chExt cx="0" cy="0"/>
        </a:xfrm>
      </p:grpSpPr>
      <p:sp>
        <p:nvSpPr>
          <p:cNvPr id="1179" name="Google Shape;117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sz="4667">
                <a:solidFill>
                  <a:schemeClr val="accent3"/>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180" name="Google Shape;1180;p5"/>
          <p:cNvSpPr txBox="1">
            <a:spLocks noGrp="1"/>
          </p:cNvSpPr>
          <p:nvPr>
            <p:ph type="subTitle" idx="1"/>
          </p:nvPr>
        </p:nvSpPr>
        <p:spPr>
          <a:xfrm>
            <a:off x="6431200" y="3813329"/>
            <a:ext cx="3901600" cy="14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81" name="Google Shape;1181;p5"/>
          <p:cNvSpPr txBox="1">
            <a:spLocks noGrp="1"/>
          </p:cNvSpPr>
          <p:nvPr>
            <p:ph type="subTitle" idx="2"/>
          </p:nvPr>
        </p:nvSpPr>
        <p:spPr>
          <a:xfrm>
            <a:off x="1859200" y="3813329"/>
            <a:ext cx="3901600" cy="14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82" name="Google Shape;1182;p5"/>
          <p:cNvSpPr txBox="1">
            <a:spLocks noGrp="1"/>
          </p:cNvSpPr>
          <p:nvPr>
            <p:ph type="subTitle" idx="3"/>
          </p:nvPr>
        </p:nvSpPr>
        <p:spPr>
          <a:xfrm>
            <a:off x="6431200" y="3297963"/>
            <a:ext cx="3901600" cy="52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933">
                <a:solidFill>
                  <a:schemeClr val="lt1"/>
                </a:solidFill>
                <a:latin typeface="Titan One"/>
                <a:ea typeface="Titan One"/>
                <a:cs typeface="Titan One"/>
                <a:sym typeface="Titan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83" name="Google Shape;1183;p5"/>
          <p:cNvSpPr txBox="1">
            <a:spLocks noGrp="1"/>
          </p:cNvSpPr>
          <p:nvPr>
            <p:ph type="subTitle" idx="4"/>
          </p:nvPr>
        </p:nvSpPr>
        <p:spPr>
          <a:xfrm>
            <a:off x="1859200" y="3297963"/>
            <a:ext cx="39016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933">
                <a:solidFill>
                  <a:schemeClr val="lt1"/>
                </a:solidFill>
                <a:latin typeface="Titan One"/>
                <a:ea typeface="Titan One"/>
                <a:cs typeface="Titan One"/>
                <a:sym typeface="Titan One"/>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206258675"/>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459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985F-7B87-471A-A3A7-8C69D2C9835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F2D240-0EAA-4F58-9ADA-6A2BD4331B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6487F-C569-48A6-B02F-431091C709C5}"/>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5" name="Footer Placeholder 4">
            <a:extLst>
              <a:ext uri="{FF2B5EF4-FFF2-40B4-BE49-F238E27FC236}">
                <a16:creationId xmlns:a16="http://schemas.microsoft.com/office/drawing/2014/main" id="{DA44FF77-E80E-41B0-A98E-65C49076FF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E1A7C9-B364-444B-A2AE-B73665F50412}"/>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375725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46C9-FA4D-4820-A3B8-40914FC494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448423-9885-4759-942E-30B619CB688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96B5F-4915-4745-B792-95FB119AB844}"/>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5" name="Footer Placeholder 4">
            <a:extLst>
              <a:ext uri="{FF2B5EF4-FFF2-40B4-BE49-F238E27FC236}">
                <a16:creationId xmlns:a16="http://schemas.microsoft.com/office/drawing/2014/main" id="{38F9FEB7-AD14-455E-8EFF-DEB1478EA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92B180-B8EB-42F8-AB6A-9F829B051408}"/>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301743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19AE-1F33-45F2-A47B-C4E8FA48F0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C844D-8DBD-46BE-86A0-2E3A84B424D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6EBF7-3786-4EAA-A0E6-ACACBF0B91FF}"/>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5" name="Footer Placeholder 4">
            <a:extLst>
              <a:ext uri="{FF2B5EF4-FFF2-40B4-BE49-F238E27FC236}">
                <a16:creationId xmlns:a16="http://schemas.microsoft.com/office/drawing/2014/main" id="{672E2B63-700B-4DD5-AA0A-D7DFE66191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FE5F04-D872-4D12-9825-B12D8DA7DF20}"/>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403785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115E-6045-4F9B-A642-3D68937662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AC6059-F98F-42F3-BC01-30B57E10DB1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4267A1-37FB-40BD-BCF8-F6D2BDAED7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7CC8C3-D861-4A9F-B2E1-551DF2D2A334}"/>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6" name="Footer Placeholder 5">
            <a:extLst>
              <a:ext uri="{FF2B5EF4-FFF2-40B4-BE49-F238E27FC236}">
                <a16:creationId xmlns:a16="http://schemas.microsoft.com/office/drawing/2014/main" id="{D29C249D-BAC5-46B1-A9CB-4B7F50BC5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0553FE-16AA-4B4D-B0BF-C4CAEF185280}"/>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370646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77B5-53FF-49BD-A851-2A9BC01D76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1ADECA-F76A-45AF-88E9-17D5F655D5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0A92FE-AB93-46D4-BC2A-4558E33E6C1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5DE046-1625-428B-9FDB-63814C93C58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F952F8-B5EB-4A6B-9FBF-CB316F5D29C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F8CC65-61E8-457E-921C-7B64545334D7}"/>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8" name="Footer Placeholder 7">
            <a:extLst>
              <a:ext uri="{FF2B5EF4-FFF2-40B4-BE49-F238E27FC236}">
                <a16:creationId xmlns:a16="http://schemas.microsoft.com/office/drawing/2014/main" id="{59D4F32A-F2CF-426D-BEAA-FC43E8753A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137EC81-DB39-4720-8BF5-883FCCFB9277}"/>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347905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52E9-87DE-4212-8CF3-293A579700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B31D30-8002-4007-B068-78D797477F5F}"/>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4" name="Footer Placeholder 3">
            <a:extLst>
              <a:ext uri="{FF2B5EF4-FFF2-40B4-BE49-F238E27FC236}">
                <a16:creationId xmlns:a16="http://schemas.microsoft.com/office/drawing/2014/main" id="{C9E96834-3274-4071-BED5-F1D8C46984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7864C3-510D-4BA9-9589-5C7992158D25}"/>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77524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55A23-FEAA-49DE-9588-59EAA8B683F6}"/>
              </a:ext>
            </a:extLst>
          </p:cNvPr>
          <p:cNvSpPr>
            <a:spLocks noGrp="1"/>
          </p:cNvSpPr>
          <p:nvPr>
            <p:ph type="dt" sz="half" idx="10"/>
          </p:nvPr>
        </p:nvSpPr>
        <p:spPr>
          <a:xfrm>
            <a:off x="838200" y="6356350"/>
            <a:ext cx="2743200" cy="365125"/>
          </a:xfrm>
          <a:prstGeom prst="rect">
            <a:avLst/>
          </a:prstGeom>
        </p:spPr>
        <p:txBody>
          <a:bodyPr/>
          <a:lstStyle/>
          <a:p>
            <a:fld id="{CE3CCB89-9C4F-41DF-9675-F6BDB4334645}" type="datetimeFigureOut">
              <a:rPr lang="en-US" smtClean="0"/>
              <a:t>11/4/2025</a:t>
            </a:fld>
            <a:endParaRPr lang="en-US"/>
          </a:p>
        </p:txBody>
      </p:sp>
      <p:sp>
        <p:nvSpPr>
          <p:cNvPr id="3" name="Footer Placeholder 2">
            <a:extLst>
              <a:ext uri="{FF2B5EF4-FFF2-40B4-BE49-F238E27FC236}">
                <a16:creationId xmlns:a16="http://schemas.microsoft.com/office/drawing/2014/main" id="{6A952BD4-6E3E-4BCA-AEEE-A5843B488B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75C3A58-CC55-493E-9CE0-4A9F7B8C5D7F}"/>
              </a:ext>
            </a:extLst>
          </p:cNvPr>
          <p:cNvSpPr>
            <a:spLocks noGrp="1"/>
          </p:cNvSpPr>
          <p:nvPr>
            <p:ph type="sldNum" sz="quarter" idx="12"/>
          </p:nvPr>
        </p:nvSpPr>
        <p:spPr>
          <a:xfrm>
            <a:off x="8610600" y="6356350"/>
            <a:ext cx="2743200" cy="365125"/>
          </a:xfrm>
          <a:prstGeom prst="rect">
            <a:avLst/>
          </a:prstGeom>
        </p:spPr>
        <p:txBody>
          <a:bodyPr/>
          <a:lstStyle/>
          <a:p>
            <a:fld id="{1EE55534-73CC-47E7-BC64-63EA9A4B53A0}" type="slidenum">
              <a:rPr lang="en-US" smtClean="0"/>
              <a:t>‹#›</a:t>
            </a:fld>
            <a:endParaRPr lang="en-US"/>
          </a:p>
        </p:txBody>
      </p:sp>
    </p:spTree>
    <p:extLst>
      <p:ext uri="{BB962C8B-B14F-4D97-AF65-F5344CB8AC3E}">
        <p14:creationId xmlns:p14="http://schemas.microsoft.com/office/powerpoint/2010/main" val="1504201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91999" cy="6883231"/>
          </a:xfrm>
          <a:prstGeom prst="rect">
            <a:avLst/>
          </a:prstGeom>
        </p:spPr>
      </p:pic>
      <p:pic>
        <p:nvPicPr>
          <p:cNvPr id="6" name="Picture 5">
            <a:extLst>
              <a:ext uri="{FF2B5EF4-FFF2-40B4-BE49-F238E27FC236}">
                <a16:creationId xmlns:a16="http://schemas.microsoft.com/office/drawing/2014/main" id="{B253CD68-155F-F79C-5352-C2D0B7DCFA93}"/>
              </a:ext>
            </a:extLst>
          </p:cNvPr>
          <p:cNvPicPr>
            <a:picLocks noChangeAspect="1"/>
          </p:cNvPicPr>
          <p:nvPr userDrawn="1"/>
        </p:nvPicPr>
        <p:blipFill>
          <a:blip r:embed="rId5"/>
          <a:stretch>
            <a:fillRect/>
          </a:stretch>
        </p:blipFill>
        <p:spPr>
          <a:xfrm>
            <a:off x="0" y="0"/>
            <a:ext cx="12194348" cy="6858000"/>
          </a:xfrm>
          <a:prstGeom prst="rect">
            <a:avLst/>
          </a:prstGeom>
        </p:spPr>
      </p:pic>
      <p:sp>
        <p:nvSpPr>
          <p:cNvPr id="7" name="Rectangle: Rounded Corners 6">
            <a:extLst>
              <a:ext uri="{FF2B5EF4-FFF2-40B4-BE49-F238E27FC236}">
                <a16:creationId xmlns:a16="http://schemas.microsoft.com/office/drawing/2014/main" id="{485EBFE7-0A2B-7003-9760-DCFC6AFDBEDC}"/>
              </a:ext>
            </a:extLst>
          </p:cNvPr>
          <p:cNvSpPr/>
          <p:nvPr userDrawn="1"/>
        </p:nvSpPr>
        <p:spPr>
          <a:xfrm>
            <a:off x="200025" y="95250"/>
            <a:ext cx="11772900" cy="6562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pic>
        <p:nvPicPr>
          <p:cNvPr id="8" name="Picture 7" descr="A round pink circle with white text and a black background&#10;&#10;AI-generated content may be incorrect.">
            <a:extLst>
              <a:ext uri="{FF2B5EF4-FFF2-40B4-BE49-F238E27FC236}">
                <a16:creationId xmlns:a16="http://schemas.microsoft.com/office/drawing/2014/main" id="{1972BD74-ED73-1A1E-8CC8-A5DD517A36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9103" y="102117"/>
            <a:ext cx="1466552" cy="1466552"/>
          </a:xfrm>
          <a:prstGeom prst="rect">
            <a:avLst/>
          </a:prstGeom>
        </p:spPr>
      </p:pic>
    </p:spTree>
    <p:extLst>
      <p:ext uri="{BB962C8B-B14F-4D97-AF65-F5344CB8AC3E}">
        <p14:creationId xmlns:p14="http://schemas.microsoft.com/office/powerpoint/2010/main" val="368567528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27A93A3A-6D19-AB77-5924-96795A6A252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29103" y="102117"/>
            <a:ext cx="1466552" cy="1466552"/>
          </a:xfrm>
          <a:prstGeom prst="rect">
            <a:avLst/>
          </a:prstGeom>
        </p:spPr>
      </p:pic>
    </p:spTree>
    <p:extLst>
      <p:ext uri="{BB962C8B-B14F-4D97-AF65-F5344CB8AC3E}">
        <p14:creationId xmlns:p14="http://schemas.microsoft.com/office/powerpoint/2010/main" val="23790918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CAA0B-9663-8537-2884-1F45AD4B04CC}"/>
              </a:ext>
            </a:extLst>
          </p:cNvPr>
          <p:cNvPicPr>
            <a:picLocks noChangeAspect="1"/>
          </p:cNvPicPr>
          <p:nvPr/>
        </p:nvPicPr>
        <p:blipFill rotWithShape="1">
          <a:blip r:embed="rId2"/>
          <a:srcRect t="9304" b="2313"/>
          <a:stretch/>
        </p:blipFill>
        <p:spPr>
          <a:xfrm>
            <a:off x="0" y="0"/>
            <a:ext cx="12192000" cy="6858000"/>
          </a:xfrm>
          <a:prstGeom prst="rect">
            <a:avLst/>
          </a:prstGeom>
        </p:spPr>
      </p:pic>
      <p:pic>
        <p:nvPicPr>
          <p:cNvPr id="38" name="Picture 37">
            <a:extLst>
              <a:ext uri="{FF2B5EF4-FFF2-40B4-BE49-F238E27FC236}">
                <a16:creationId xmlns:a16="http://schemas.microsoft.com/office/drawing/2014/main" id="{C4F4812A-A95F-2645-9D96-39B3952F46B3}"/>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rot="21405417">
            <a:off x="7667578" y="4460082"/>
            <a:ext cx="4326525" cy="2433671"/>
          </a:xfrm>
          <a:prstGeom prst="rect">
            <a:avLst/>
          </a:prstGeom>
        </p:spPr>
      </p:pic>
      <p:pic>
        <p:nvPicPr>
          <p:cNvPr id="46" name="Picture 45">
            <a:extLst>
              <a:ext uri="{FF2B5EF4-FFF2-40B4-BE49-F238E27FC236}">
                <a16:creationId xmlns:a16="http://schemas.microsoft.com/office/drawing/2014/main" id="{BB1ECFEE-59E7-80A4-9157-77DE407291D9}"/>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43370"/>
          <a:stretch/>
        </p:blipFill>
        <p:spPr>
          <a:xfrm>
            <a:off x="3912713" y="0"/>
            <a:ext cx="3878182" cy="3697079"/>
          </a:xfrm>
          <a:prstGeom prst="rect">
            <a:avLst/>
          </a:prstGeom>
        </p:spPr>
      </p:pic>
      <p:pic>
        <p:nvPicPr>
          <p:cNvPr id="47" name="Picture 46">
            <a:extLst>
              <a:ext uri="{FF2B5EF4-FFF2-40B4-BE49-F238E27FC236}">
                <a16:creationId xmlns:a16="http://schemas.microsoft.com/office/drawing/2014/main" id="{A0676B12-6D14-0C29-04CD-62F23EC0E2E6}"/>
              </a:ext>
            </a:extLst>
          </p:cNvPr>
          <p:cNvPicPr>
            <a:picLocks noChangeAspect="1"/>
          </p:cNvPicPr>
          <p:nvPr/>
        </p:nvPicPr>
        <p:blipFill rotWithShape="1">
          <a:blip r:embed="rId7">
            <a:extLst>
              <a:ext uri="{28A0092B-C50C-407E-A947-70E740481C1C}">
                <a14:useLocalDpi xmlns:a14="http://schemas.microsoft.com/office/drawing/2010/main" val="0"/>
              </a:ext>
            </a:extLst>
          </a:blip>
          <a:srcRect l="-8558" t="-5133" r="51928" b="5133"/>
          <a:stretch/>
        </p:blipFill>
        <p:spPr>
          <a:xfrm>
            <a:off x="9065856" y="858456"/>
            <a:ext cx="3483436" cy="3460035"/>
          </a:xfrm>
          <a:prstGeom prst="rect">
            <a:avLst/>
          </a:prstGeom>
        </p:spPr>
      </p:pic>
      <p:pic>
        <p:nvPicPr>
          <p:cNvPr id="3" name="Picture 2">
            <a:extLst>
              <a:ext uri="{FF2B5EF4-FFF2-40B4-BE49-F238E27FC236}">
                <a16:creationId xmlns:a16="http://schemas.microsoft.com/office/drawing/2014/main" id="{DC4793C5-A92B-72FD-DCBE-EABD24EDBB2B}"/>
              </a:ext>
            </a:extLst>
          </p:cNvPr>
          <p:cNvPicPr>
            <a:picLocks noChangeAspect="1"/>
          </p:cNvPicPr>
          <p:nvPr/>
        </p:nvPicPr>
        <p:blipFill rotWithShape="1">
          <a:blip r:embed="rId8">
            <a:extLst>
              <a:ext uri="{28A0092B-C50C-407E-A947-70E740481C1C}">
                <a14:useLocalDpi xmlns:a14="http://schemas.microsoft.com/office/drawing/2010/main" val="0"/>
              </a:ext>
            </a:extLst>
          </a:blip>
          <a:srcRect r="58828" b="68086"/>
          <a:stretch/>
        </p:blipFill>
        <p:spPr>
          <a:xfrm>
            <a:off x="-504925" y="284797"/>
            <a:ext cx="5975492" cy="6993957"/>
          </a:xfrm>
          <a:prstGeom prst="rect">
            <a:avLst/>
          </a:prstGeom>
        </p:spPr>
      </p:pic>
      <p:pic>
        <p:nvPicPr>
          <p:cNvPr id="4" name="Picture 3">
            <a:extLst>
              <a:ext uri="{FF2B5EF4-FFF2-40B4-BE49-F238E27FC236}">
                <a16:creationId xmlns:a16="http://schemas.microsoft.com/office/drawing/2014/main" id="{ED293BB6-CC8F-558B-68FF-80468A07A5D5}"/>
              </a:ext>
            </a:extLst>
          </p:cNvPr>
          <p:cNvPicPr>
            <a:picLocks noChangeAspect="1"/>
          </p:cNvPicPr>
          <p:nvPr/>
        </p:nvPicPr>
        <p:blipFill>
          <a:blip r:embed="rId9"/>
          <a:stretch>
            <a:fillRect/>
          </a:stretch>
        </p:blipFill>
        <p:spPr>
          <a:xfrm>
            <a:off x="4454137" y="203757"/>
            <a:ext cx="7279255" cy="4462659"/>
          </a:xfrm>
          <a:prstGeom prst="rect">
            <a:avLst/>
          </a:prstGeom>
        </p:spPr>
      </p:pic>
    </p:spTree>
    <p:extLst>
      <p:ext uri="{BB962C8B-B14F-4D97-AF65-F5344CB8AC3E}">
        <p14:creationId xmlns:p14="http://schemas.microsoft.com/office/powerpoint/2010/main" val="353947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69A894-3AB4-5113-8650-A126814F5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89D7D7-752E-C6DF-AA54-206971098AB9}"/>
              </a:ext>
            </a:extLst>
          </p:cNvPr>
          <p:cNvPicPr>
            <a:picLocks noChangeAspect="1"/>
          </p:cNvPicPr>
          <p:nvPr/>
        </p:nvPicPr>
        <p:blipFill>
          <a:blip r:embed="rId4"/>
          <a:stretch>
            <a:fillRect/>
          </a:stretch>
        </p:blipFill>
        <p:spPr>
          <a:xfrm>
            <a:off x="2417975" y="1972504"/>
            <a:ext cx="8419306" cy="4359018"/>
          </a:xfrm>
          <a:prstGeom prst="rect">
            <a:avLst/>
          </a:prstGeom>
        </p:spPr>
      </p:pic>
      <p:grpSp>
        <p:nvGrpSpPr>
          <p:cNvPr id="8" name="Group 7">
            <a:extLst>
              <a:ext uri="{FF2B5EF4-FFF2-40B4-BE49-F238E27FC236}">
                <a16:creationId xmlns:a16="http://schemas.microsoft.com/office/drawing/2014/main" id="{9B9C1071-974F-B35B-FB0F-756B348302DA}"/>
              </a:ext>
            </a:extLst>
          </p:cNvPr>
          <p:cNvGrpSpPr/>
          <p:nvPr/>
        </p:nvGrpSpPr>
        <p:grpSpPr>
          <a:xfrm>
            <a:off x="221289" y="358789"/>
            <a:ext cx="3882877" cy="1669477"/>
            <a:chOff x="1061262" y="1677226"/>
            <a:chExt cx="3135834" cy="1669477"/>
          </a:xfrm>
        </p:grpSpPr>
        <p:sp>
          <p:nvSpPr>
            <p:cNvPr id="9" name="Freeform 10">
              <a:extLst>
                <a:ext uri="{FF2B5EF4-FFF2-40B4-BE49-F238E27FC236}">
                  <a16:creationId xmlns:a16="http://schemas.microsoft.com/office/drawing/2014/main" id="{5323CD18-1EDC-6A22-3619-8C97B8D35CCF}"/>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2" name="TextBox 11">
              <a:extLst>
                <a:ext uri="{FF2B5EF4-FFF2-40B4-BE49-F238E27FC236}">
                  <a16:creationId xmlns:a16="http://schemas.microsoft.com/office/drawing/2014/main" id="{8753A61C-D61B-2B43-AD36-57C23B4B3172}"/>
                </a:ext>
              </a:extLst>
            </p:cNvPr>
            <p:cNvSpPr txBox="1"/>
            <p:nvPr/>
          </p:nvSpPr>
          <p:spPr>
            <a:xfrm>
              <a:off x="1303020" y="2220206"/>
              <a:ext cx="2830068" cy="769441"/>
            </a:xfrm>
            <a:prstGeom prst="rect">
              <a:avLst/>
            </a:prstGeom>
            <a:noFill/>
          </p:spPr>
          <p:txBody>
            <a:bodyPr wrap="square">
              <a:spAutoFit/>
            </a:bodyPr>
            <a:lstStyle/>
            <a:p>
              <a:r>
                <a:rPr lang="en-US" sz="4400" b="1" dirty="0">
                  <a:solidFill>
                    <a:srgbClr val="C00000"/>
                  </a:solidFill>
                </a:rPr>
                <a:t>Nói </a:t>
              </a:r>
              <a:r>
                <a:rPr lang="en-US" sz="4400" b="1" dirty="0" err="1">
                  <a:solidFill>
                    <a:srgbClr val="C00000"/>
                  </a:solidFill>
                </a:rPr>
                <a:t>và</a:t>
              </a:r>
              <a:r>
                <a:rPr lang="en-US" sz="4400" b="1" dirty="0">
                  <a:solidFill>
                    <a:srgbClr val="C00000"/>
                  </a:solidFill>
                </a:rPr>
                <a:t> </a:t>
              </a:r>
              <a:r>
                <a:rPr lang="en-US" sz="4400" b="1" dirty="0" err="1">
                  <a:solidFill>
                    <a:srgbClr val="C00000"/>
                  </a:solidFill>
                </a:rPr>
                <a:t>nghe</a:t>
              </a:r>
              <a:endParaRPr lang="vi-VN" sz="4400" b="1" dirty="0">
                <a:solidFill>
                  <a:srgbClr val="C00000"/>
                </a:solidFill>
              </a:endParaRPr>
            </a:p>
          </p:txBody>
        </p:sp>
      </p:grpSp>
      <p:pic>
        <p:nvPicPr>
          <p:cNvPr id="13" name="Picture 12" descr="A round pink circle with white text and a black background&#10;&#10;AI-generated content may be incorrect.">
            <a:extLst>
              <a:ext uri="{FF2B5EF4-FFF2-40B4-BE49-F238E27FC236}">
                <a16:creationId xmlns:a16="http://schemas.microsoft.com/office/drawing/2014/main" id="{A40882BA-09FE-1255-BA85-C91226FC25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9103" y="102117"/>
            <a:ext cx="1466552" cy="1466552"/>
          </a:xfrm>
          <a:prstGeom prst="rect">
            <a:avLst/>
          </a:prstGeom>
        </p:spPr>
      </p:pic>
    </p:spTree>
    <p:extLst>
      <p:ext uri="{BB962C8B-B14F-4D97-AF65-F5344CB8AC3E}">
        <p14:creationId xmlns:p14="http://schemas.microsoft.com/office/powerpoint/2010/main" val="1110552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4EA2B7D0-00E1-47DA-A4FA-581B5242707D}"/>
              </a:ext>
            </a:extLst>
          </p:cNvPr>
          <p:cNvSpPr txBox="1"/>
          <p:nvPr/>
        </p:nvSpPr>
        <p:spPr>
          <a:xfrm>
            <a:off x="2360428" y="263369"/>
            <a:ext cx="72407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Nghe </a:t>
            </a:r>
            <a:r>
              <a:rPr kumimoji="0" lang="en-US" sz="4400" b="1" i="0" u="none" strike="noStrike" kern="1200" cap="none" spc="0" normalizeH="0" baseline="0" noProof="0" dirty="0" err="1">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kể</a:t>
            </a:r>
            <a:r>
              <a:rPr kumimoji="0" lang="en-US" sz="4400" b="1" i="0" u="none" strike="noStrike" kern="1200" cap="none" spc="0" normalizeH="0" baseline="0" noProof="0" dirty="0">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baseline="0" noProof="0" dirty="0" err="1">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Sự</a:t>
            </a:r>
            <a:r>
              <a:rPr kumimoji="0" lang="en-US" sz="4400" b="1" i="0" u="none" strike="noStrike" kern="1200" cap="none" spc="0" normalizeH="0" noProof="0" dirty="0">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noProof="0" dirty="0" err="1">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tích</a:t>
            </a:r>
            <a:r>
              <a:rPr kumimoji="0" lang="en-US" sz="4400" b="1" i="0" u="none" strike="noStrike" kern="1200" cap="none" spc="0" normalizeH="0" noProof="0" dirty="0">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noProof="0" dirty="0" err="1">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nhà</a:t>
            </a:r>
            <a:r>
              <a:rPr kumimoji="0" lang="en-US" sz="4400" b="1" i="0" u="none" strike="noStrike" kern="1200" cap="none" spc="0" normalizeH="0" noProof="0" dirty="0">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400" b="1" i="0" u="none" strike="noStrike" kern="1200" cap="none" spc="0" normalizeH="0" noProof="0" dirty="0" err="1">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rPr>
              <a:t>sàn</a:t>
            </a:r>
            <a:endParaRPr kumimoji="0" lang="en-US" sz="4400" b="1" i="0" u="none" strike="noStrike" kern="1200" cap="none" spc="0" normalizeH="0" baseline="0" noProof="0" dirty="0">
              <a:ln>
                <a:noFill/>
              </a:ln>
              <a:solidFill>
                <a:srgbClr val="2C78C7">
                  <a:lumMod val="75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52" name="Group 51">
            <a:extLst>
              <a:ext uri="{FF2B5EF4-FFF2-40B4-BE49-F238E27FC236}">
                <a16:creationId xmlns:a16="http://schemas.microsoft.com/office/drawing/2014/main" id="{9EFFB151-BDBE-4C48-808A-A6F48BFC0E66}"/>
              </a:ext>
            </a:extLst>
          </p:cNvPr>
          <p:cNvGrpSpPr/>
          <p:nvPr/>
        </p:nvGrpSpPr>
        <p:grpSpPr>
          <a:xfrm>
            <a:off x="8672324" y="1855139"/>
            <a:ext cx="3156220" cy="2909987"/>
            <a:chOff x="8876879" y="803427"/>
            <a:chExt cx="3156220" cy="2499495"/>
          </a:xfrm>
          <a:solidFill>
            <a:schemeClr val="accent1">
              <a:lumMod val="40000"/>
              <a:lumOff val="60000"/>
            </a:schemeClr>
          </a:solidFill>
          <a:effectLst>
            <a:glow rad="127000">
              <a:schemeClr val="accent1">
                <a:lumMod val="40000"/>
                <a:lumOff val="60000"/>
              </a:schemeClr>
            </a:glow>
          </a:effectLst>
        </p:grpSpPr>
        <p:sp>
          <p:nvSpPr>
            <p:cNvPr id="53" name="等腰三角形 2">
              <a:extLst>
                <a:ext uri="{FF2B5EF4-FFF2-40B4-BE49-F238E27FC236}">
                  <a16:creationId xmlns:a16="http://schemas.microsoft.com/office/drawing/2014/main" id="{CCDC7E92-3E9C-4751-B9CB-B2C0C7C8DC6C}"/>
                </a:ext>
              </a:extLst>
            </p:cNvPr>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sp>
          <p:nvSpPr>
            <p:cNvPr id="54" name="Rectangle 53">
              <a:extLst>
                <a:ext uri="{FF2B5EF4-FFF2-40B4-BE49-F238E27FC236}">
                  <a16:creationId xmlns:a16="http://schemas.microsoft.com/office/drawing/2014/main" id="{F79702F0-7645-4454-8EB3-7EAE6AD02B90}"/>
                </a:ext>
              </a:extLst>
            </p:cNvPr>
            <p:cNvSpPr/>
            <p:nvPr/>
          </p:nvSpPr>
          <p:spPr>
            <a:xfrm>
              <a:off x="9674026" y="1086052"/>
              <a:ext cx="2005781" cy="177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Dự</a:t>
              </a:r>
              <a:r>
                <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đoán</a:t>
              </a:r>
              <a:r>
                <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chuyện</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4" name="Picture 3">
            <a:extLst>
              <a:ext uri="{FF2B5EF4-FFF2-40B4-BE49-F238E27FC236}">
                <a16:creationId xmlns:a16="http://schemas.microsoft.com/office/drawing/2014/main" id="{23FD7E2D-9A06-487B-8257-102F899B0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4130" y="1318437"/>
            <a:ext cx="7017489" cy="4953190"/>
          </a:xfrm>
          <a:prstGeom prst="rect">
            <a:avLst/>
          </a:prstGeom>
        </p:spPr>
      </p:pic>
    </p:spTree>
    <p:extLst>
      <p:ext uri="{BB962C8B-B14F-4D97-AF65-F5344CB8AC3E}">
        <p14:creationId xmlns:p14="http://schemas.microsoft.com/office/powerpoint/2010/main" val="3129257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5E3EEE-D9A5-C46B-6528-8BDA68DF9A13}"/>
              </a:ext>
            </a:extLst>
          </p:cNvPr>
          <p:cNvSpPr txBox="1"/>
          <p:nvPr/>
        </p:nvSpPr>
        <p:spPr>
          <a:xfrm>
            <a:off x="701750" y="287079"/>
            <a:ext cx="10951534" cy="5262979"/>
          </a:xfrm>
          <a:prstGeom prst="rect">
            <a:avLst/>
          </a:prstGeom>
          <a:noFill/>
        </p:spPr>
        <p:txBody>
          <a:bodyPr wrap="square" rtlCol="0">
            <a:spAutoFit/>
          </a:bodyPr>
          <a:lstStyle/>
          <a:p>
            <a:pPr algn="ctr"/>
            <a:r>
              <a:rPr lang="vi-VN" sz="2400" b="1" dirty="0">
                <a:latin typeface="Cambria" panose="02040503050406030204" pitchFamily="18" charset="0"/>
                <a:ea typeface="Cambria" panose="02040503050406030204" pitchFamily="18" charset="0"/>
              </a:rPr>
              <a:t>SỰ TÍCH NHÀ SÀN</a:t>
            </a:r>
            <a:endParaRPr lang="vi-VN"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Ngày xưa, người Mường chưa biết làm nhà, phải sống trong hang đá, hốc cây. Cuộc sống của họ rất khổ cực vì gió rét, mưa lũ, thú dữ,...</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Ở bản nọ có hai vợ chồng ông lão tên là Cải. Một ngày nọ, trong lúc làm rẫy, ông Cải bắt được một con rùa nằm phơi nắng trên một tảng đá. Lạ thay, con rùa biết nói. Nó xin ông tha chết. Ông Cải thương tình thả rùa. Rùa từ từ đứng dậy và nói: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Cảm ơn ông. Tôi xin mách cho ông cách làm nhà ở. Ông hãy nhìn xem: toàn thân tôi là một ngôi nhà đấy!</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Ông Cải hiểu ý, cảm ơn rùa. Trở về, ông cùng vợ chặt cây, chọn gỗ, tìm nơi đất cao dựng nên một ngôi nhà sàn giống hình một chú rùa. Ngôi nhà che mưa, chắn gió, phòng tránh được thú dữ,... Mọi người khen ông Cải sáng dạ và có đôi tay khéo léo.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Theo gương ông, mọi người đã dựng nhà sàn để ở. Từ đó, dân bản có cuộc sống an toàn, ấm no, hạnh phúc hơn xưa.</a:t>
            </a:r>
          </a:p>
          <a:p>
            <a:pPr algn="r"/>
            <a:r>
              <a:rPr lang="vi-VN" sz="2400" i="1" dirty="0">
                <a:latin typeface="Cambria" panose="02040503050406030204" pitchFamily="18" charset="0"/>
                <a:ea typeface="Cambria" panose="02040503050406030204" pitchFamily="18" charset="0"/>
              </a:rPr>
              <a:t>(Theo Truyện cổ dân tộc Mường)</a:t>
            </a:r>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2002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09A9449-897E-4849-893A-2E9433BB94BA}"/>
              </a:ext>
            </a:extLst>
          </p:cNvPr>
          <p:cNvSpPr/>
          <p:nvPr/>
        </p:nvSpPr>
        <p:spPr>
          <a:xfrm>
            <a:off x="1398517" y="355415"/>
            <a:ext cx="10534982" cy="1063952"/>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Rectangle: Rounded Corners 7">
            <a:extLst>
              <a:ext uri="{FF2B5EF4-FFF2-40B4-BE49-F238E27FC236}">
                <a16:creationId xmlns:a16="http://schemas.microsoft.com/office/drawing/2014/main" id="{264E81EC-E785-4E83-8F2E-411802463C18}"/>
              </a:ext>
            </a:extLst>
          </p:cNvPr>
          <p:cNvSpPr/>
          <p:nvPr/>
        </p:nvSpPr>
        <p:spPr>
          <a:xfrm>
            <a:off x="1208193" y="2092670"/>
            <a:ext cx="8504435" cy="3512746"/>
          </a:xfrm>
          <a:custGeom>
            <a:avLst/>
            <a:gdLst>
              <a:gd name="connsiteX0" fmla="*/ 0 w 8504435"/>
              <a:gd name="connsiteY0" fmla="*/ 175356 h 3512746"/>
              <a:gd name="connsiteX1" fmla="*/ 175356 w 8504435"/>
              <a:gd name="connsiteY1" fmla="*/ 0 h 3512746"/>
              <a:gd name="connsiteX2" fmla="*/ 8329079 w 8504435"/>
              <a:gd name="connsiteY2" fmla="*/ 0 h 3512746"/>
              <a:gd name="connsiteX3" fmla="*/ 8504435 w 8504435"/>
              <a:gd name="connsiteY3" fmla="*/ 175356 h 3512746"/>
              <a:gd name="connsiteX4" fmla="*/ 8504435 w 8504435"/>
              <a:gd name="connsiteY4" fmla="*/ 3337390 h 3512746"/>
              <a:gd name="connsiteX5" fmla="*/ 8329079 w 8504435"/>
              <a:gd name="connsiteY5" fmla="*/ 3512746 h 3512746"/>
              <a:gd name="connsiteX6" fmla="*/ 175356 w 8504435"/>
              <a:gd name="connsiteY6" fmla="*/ 3512746 h 3512746"/>
              <a:gd name="connsiteX7" fmla="*/ 0 w 8504435"/>
              <a:gd name="connsiteY7" fmla="*/ 3337390 h 3512746"/>
              <a:gd name="connsiteX8" fmla="*/ 0 w 8504435"/>
              <a:gd name="connsiteY8" fmla="*/ 175356 h 35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4435" h="3512746" fill="none" extrusionOk="0">
                <a:moveTo>
                  <a:pt x="0" y="175356"/>
                </a:moveTo>
                <a:cubicBezTo>
                  <a:pt x="-3773" y="91930"/>
                  <a:pt x="65194" y="6526"/>
                  <a:pt x="175356" y="0"/>
                </a:cubicBezTo>
                <a:cubicBezTo>
                  <a:pt x="3011265" y="46004"/>
                  <a:pt x="6517287" y="-130779"/>
                  <a:pt x="8329079" y="0"/>
                </a:cubicBezTo>
                <a:cubicBezTo>
                  <a:pt x="8438842" y="-4576"/>
                  <a:pt x="8486841" y="85790"/>
                  <a:pt x="8504435" y="175356"/>
                </a:cubicBezTo>
                <a:cubicBezTo>
                  <a:pt x="8374539" y="721267"/>
                  <a:pt x="8430373" y="2233556"/>
                  <a:pt x="8504435" y="3337390"/>
                </a:cubicBezTo>
                <a:cubicBezTo>
                  <a:pt x="8500665" y="3427796"/>
                  <a:pt x="8429735" y="3504513"/>
                  <a:pt x="8329079" y="3512746"/>
                </a:cubicBezTo>
                <a:cubicBezTo>
                  <a:pt x="5484355" y="3369154"/>
                  <a:pt x="3578542" y="3563983"/>
                  <a:pt x="175356" y="3512746"/>
                </a:cubicBezTo>
                <a:cubicBezTo>
                  <a:pt x="71509" y="3504032"/>
                  <a:pt x="18268" y="3433043"/>
                  <a:pt x="0" y="3337390"/>
                </a:cubicBezTo>
                <a:cubicBezTo>
                  <a:pt x="-11777" y="2335884"/>
                  <a:pt x="73841" y="1405337"/>
                  <a:pt x="0" y="175356"/>
                </a:cubicBezTo>
                <a:close/>
              </a:path>
              <a:path w="8504435" h="3512746" stroke="0" extrusionOk="0">
                <a:moveTo>
                  <a:pt x="0" y="175356"/>
                </a:moveTo>
                <a:cubicBezTo>
                  <a:pt x="12794" y="79218"/>
                  <a:pt x="62114" y="-4301"/>
                  <a:pt x="175356" y="0"/>
                </a:cubicBezTo>
                <a:cubicBezTo>
                  <a:pt x="2624608" y="43276"/>
                  <a:pt x="4736249" y="12265"/>
                  <a:pt x="8329079" y="0"/>
                </a:cubicBezTo>
                <a:cubicBezTo>
                  <a:pt x="8437646" y="12410"/>
                  <a:pt x="8510740" y="68983"/>
                  <a:pt x="8504435" y="175356"/>
                </a:cubicBezTo>
                <a:cubicBezTo>
                  <a:pt x="8530980" y="723499"/>
                  <a:pt x="8630063" y="2585639"/>
                  <a:pt x="8504435" y="3337390"/>
                </a:cubicBezTo>
                <a:cubicBezTo>
                  <a:pt x="8504811" y="3438522"/>
                  <a:pt x="8437311" y="3505095"/>
                  <a:pt x="8329079" y="3512746"/>
                </a:cubicBezTo>
                <a:cubicBezTo>
                  <a:pt x="7097327" y="3347861"/>
                  <a:pt x="2982093" y="3610718"/>
                  <a:pt x="175356" y="3512746"/>
                </a:cubicBezTo>
                <a:cubicBezTo>
                  <a:pt x="88810" y="3496455"/>
                  <a:pt x="18367" y="3437481"/>
                  <a:pt x="0" y="3337390"/>
                </a:cubicBezTo>
                <a:cubicBezTo>
                  <a:pt x="-117259" y="2132622"/>
                  <a:pt x="18689" y="860042"/>
                  <a:pt x="0" y="17535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1" name="TextBox 10">
            <a:extLst>
              <a:ext uri="{FF2B5EF4-FFF2-40B4-BE49-F238E27FC236}">
                <a16:creationId xmlns:a16="http://schemas.microsoft.com/office/drawing/2014/main" id="{05E6D772-6637-4CB1-9AD9-D59BEEE2BD2C}"/>
              </a:ext>
            </a:extLst>
          </p:cNvPr>
          <p:cNvSpPr txBox="1"/>
          <p:nvPr/>
        </p:nvSpPr>
        <p:spPr>
          <a:xfrm>
            <a:off x="2051176" y="456504"/>
            <a:ext cx="93371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chính</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của</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lang="en-US" sz="5000" dirty="0" err="1">
                <a:latin typeface="Cambria" panose="02040503050406030204" pitchFamily="18" charset="0"/>
                <a:ea typeface="Cambria" panose="02040503050406030204" pitchFamily="18" charset="0"/>
                <a:cs typeface="Arial-Rounded" panose="020B0500000000000000" pitchFamily="34" charset="0"/>
              </a:rPr>
              <a:t>câu</a:t>
            </a:r>
            <a:r>
              <a:rPr lang="en-US" sz="5000" dirty="0">
                <a:latin typeface="Cambria" panose="02040503050406030204" pitchFamily="18" charset="0"/>
                <a:ea typeface="Cambria" panose="02040503050406030204" pitchFamily="18" charset="0"/>
                <a:cs typeface="Arial-Rounded" panose="020B0500000000000000" pitchFamily="34" charset="0"/>
              </a:rPr>
              <a:t> </a:t>
            </a:r>
            <a:r>
              <a:rPr lang="en-US" sz="5000" dirty="0" err="1">
                <a:latin typeface="Cambria" panose="02040503050406030204" pitchFamily="18" charset="0"/>
                <a:ea typeface="Cambria" panose="02040503050406030204" pitchFamily="18" charset="0"/>
                <a:cs typeface="Arial-Rounded" panose="020B0500000000000000" pitchFamily="34" charset="0"/>
              </a:rPr>
              <a:t>chuyện</a:t>
            </a:r>
            <a:endPar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2" name="Picture 11" descr="Shape&#10;&#10;Description automatically generated">
            <a:extLst>
              <a:ext uri="{FF2B5EF4-FFF2-40B4-BE49-F238E27FC236}">
                <a16:creationId xmlns:a16="http://schemas.microsoft.com/office/drawing/2014/main" id="{40D81968-4EC0-4965-8772-F2712985E1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94" y="140431"/>
            <a:ext cx="1189645" cy="1357440"/>
          </a:xfrm>
          <a:prstGeom prst="rect">
            <a:avLst/>
          </a:prstGeom>
        </p:spPr>
      </p:pic>
      <p:sp>
        <p:nvSpPr>
          <p:cNvPr id="13" name="Content Placeholder 2">
            <a:extLst>
              <a:ext uri="{FF2B5EF4-FFF2-40B4-BE49-F238E27FC236}">
                <a16:creationId xmlns:a16="http://schemas.microsoft.com/office/drawing/2014/main" id="{6D316293-7DCB-4C89-BD0C-EB331E35C0E0}"/>
              </a:ext>
            </a:extLst>
          </p:cNvPr>
          <p:cNvSpPr txBox="1">
            <a:spLocks/>
          </p:cNvSpPr>
          <p:nvPr/>
        </p:nvSpPr>
        <p:spPr>
          <a:xfrm>
            <a:off x="1377508" y="2402182"/>
            <a:ext cx="8109497" cy="3276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Câu</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chuyện</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nói</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về</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nguồn</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gốc</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ra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đời</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của</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nhà</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sàn</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nl-NL"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Từ đó, chúng ta học được bài học phải biết yêu thương ngôi nhà của mình, biết chăm chút để ngôi nhà luôn sạch đẹp.</a:t>
            </a:r>
            <a:endPar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15" name="Am-thanh-lam-phep-bang-cay-dua-than-www_tiengdong_com">
            <a:hlinkClick r:id="" action="ppaction://media"/>
            <a:extLst>
              <a:ext uri="{FF2B5EF4-FFF2-40B4-BE49-F238E27FC236}">
                <a16:creationId xmlns:a16="http://schemas.microsoft.com/office/drawing/2014/main" id="{1787092F-9162-41FF-A039-BC946DCEF0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39736" y="7219666"/>
            <a:ext cx="609600" cy="609600"/>
          </a:xfrm>
          <a:prstGeom prst="rect">
            <a:avLst/>
          </a:prstGeom>
        </p:spPr>
      </p:pic>
      <p:sp>
        <p:nvSpPr>
          <p:cNvPr id="2" name="Freeform 3">
            <a:extLst>
              <a:ext uri="{FF2B5EF4-FFF2-40B4-BE49-F238E27FC236}">
                <a16:creationId xmlns:a16="http://schemas.microsoft.com/office/drawing/2014/main" id="{DA4A2BAC-EA85-73E2-2D2C-984960618134}"/>
              </a:ext>
            </a:extLst>
          </p:cNvPr>
          <p:cNvSpPr/>
          <p:nvPr/>
        </p:nvSpPr>
        <p:spPr>
          <a:xfrm flipH="1">
            <a:off x="9633097" y="2913321"/>
            <a:ext cx="2120775" cy="3944679"/>
          </a:xfrm>
          <a:custGeom>
            <a:avLst/>
            <a:gdLst/>
            <a:ahLst/>
            <a:cxnLst/>
            <a:rect l="l" t="t" r="r" b="b"/>
            <a:pathLst>
              <a:path w="4818873" h="8801594">
                <a:moveTo>
                  <a:pt x="0" y="0"/>
                </a:moveTo>
                <a:lnTo>
                  <a:pt x="4818873" y="0"/>
                </a:lnTo>
                <a:lnTo>
                  <a:pt x="4818873" y="8801594"/>
                </a:lnTo>
                <a:lnTo>
                  <a:pt x="0" y="8801594"/>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059909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500"/>
                            </p:stCondLst>
                            <p:childTnLst>
                              <p:par>
                                <p:cTn id="26" presetID="1" presetClass="entr" presetSubtype="0" fill="hold" grpId="1" nodeType="afterEffect">
                                  <p:stCondLst>
                                    <p:cond delay="0"/>
                                  </p:stCondLst>
                                  <p:iterate type="lt">
                                    <p:tmAbs val="0"/>
                                  </p:iterate>
                                  <p:childTnLst>
                                    <p:set>
                                      <p:cBhvr>
                                        <p:cTn id="27" dur="1" fill="hold">
                                          <p:stCondLst>
                                            <p:cond delay="0"/>
                                          </p:stCondLst>
                                        </p:cTn>
                                        <p:tgtEl>
                                          <p:spTgt spid="11"/>
                                        </p:tgtEl>
                                        <p:attrNameLst>
                                          <p:attrName>style.visibility</p:attrName>
                                        </p:attrNameLst>
                                      </p:cBhvr>
                                      <p:to>
                                        <p:strVal val="visible"/>
                                      </p:to>
                                    </p:set>
                                  </p:childTnLst>
                                </p:cTn>
                              </p:par>
                              <p:par>
                                <p:cTn id="28" presetID="34" presetClass="emph" presetSubtype="0" fill="hold" grpId="0" nodeType="withEffect">
                                  <p:stCondLst>
                                    <p:cond delay="0"/>
                                  </p:stCondLst>
                                  <p:iterate type="lt">
                                    <p:tmPct val="10000"/>
                                  </p:iterate>
                                  <p:childTnLst>
                                    <p:animMotion origin="layout" path="M -1.875E-6 1.85185E-6 L -1.875E-6 -0.07222 " pathEditMode="relative" rAng="0" ptsTypes="AA">
                                      <p:cBhvr>
                                        <p:cTn id="29" dur="100" accel="50000" decel="50000" autoRev="1" fill="hold">
                                          <p:stCondLst>
                                            <p:cond delay="0"/>
                                          </p:stCondLst>
                                        </p:cTn>
                                        <p:tgtEl>
                                          <p:spTgt spid="11"/>
                                        </p:tgtEl>
                                        <p:attrNameLst>
                                          <p:attrName>ppt_x</p:attrName>
                                          <p:attrName>ppt_y</p:attrName>
                                        </p:attrNameLst>
                                      </p:cBhvr>
                                      <p:rCtr x="0" y="-3611"/>
                                    </p:animMotion>
                                    <p:animRot by="1500000">
                                      <p:cBhvr>
                                        <p:cTn id="30" dur="50" fill="hold">
                                          <p:stCondLst>
                                            <p:cond delay="0"/>
                                          </p:stCondLst>
                                        </p:cTn>
                                        <p:tgtEl>
                                          <p:spTgt spid="11"/>
                                        </p:tgtEl>
                                        <p:attrNameLst>
                                          <p:attrName>r</p:attrName>
                                        </p:attrNameLst>
                                      </p:cBhvr>
                                    </p:animRot>
                                    <p:animRot by="-1500000">
                                      <p:cBhvr>
                                        <p:cTn id="31" dur="50" fill="hold">
                                          <p:stCondLst>
                                            <p:cond delay="50"/>
                                          </p:stCondLst>
                                        </p:cTn>
                                        <p:tgtEl>
                                          <p:spTgt spid="11"/>
                                        </p:tgtEl>
                                        <p:attrNameLst>
                                          <p:attrName>r</p:attrName>
                                        </p:attrNameLst>
                                      </p:cBhvr>
                                    </p:animRot>
                                    <p:animRot by="-1500000">
                                      <p:cBhvr>
                                        <p:cTn id="32" dur="50" fill="hold">
                                          <p:stCondLst>
                                            <p:cond delay="100"/>
                                          </p:stCondLst>
                                        </p:cTn>
                                        <p:tgtEl>
                                          <p:spTgt spid="11"/>
                                        </p:tgtEl>
                                        <p:attrNameLst>
                                          <p:attrName>r</p:attrName>
                                        </p:attrNameLst>
                                      </p:cBhvr>
                                    </p:animRot>
                                    <p:animRot by="1500000">
                                      <p:cBhvr>
                                        <p:cTn id="33" dur="50" fill="hold">
                                          <p:stCondLst>
                                            <p:cond delay="150"/>
                                          </p:stCondLst>
                                        </p:cTn>
                                        <p:tgtEl>
                                          <p:spTgt spid="11"/>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645" fill="hold"/>
                                        <p:tgtEl>
                                          <p:spTgt spid="15"/>
                                        </p:tgtEl>
                                      </p:cBhvr>
                                    </p:cmd>
                                  </p:childTnLst>
                                </p:cTn>
                              </p:par>
                              <p:par>
                                <p:cTn id="38" presetID="14" presetClass="entr" presetSubtype="10" fill="hold" grpId="0" nodeType="with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40" dur="500"/>
                                        <p:tgtEl>
                                          <p:spTgt spid="1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15"/>
                </p:tgtEl>
              </p:cMediaNode>
            </p:audio>
          </p:childTnLst>
        </p:cTn>
      </p:par>
    </p:tnLst>
    <p:bldLst>
      <p:bldP spid="7" grpId="0" animBg="1"/>
      <p:bldP spid="8" grpId="0" animBg="1"/>
      <p:bldP spid="11" grpId="0"/>
      <p:bldP spid="11" grpId="1"/>
      <p:bldP spid="13" grpId="0" build="p"/>
    </p:bldLst>
  </p:timing>
</p:sld>
</file>

<file path=ppt/theme/theme1.xml><?xml version="1.0" encoding="utf-8"?>
<a:theme xmlns:a="http://schemas.openxmlformats.org/drawingml/2006/main" name="包图主题2">
  <a:themeElements>
    <a:clrScheme name="自定义 231">
      <a:dk1>
        <a:sysClr val="windowText" lastClr="000000"/>
      </a:dk1>
      <a:lt1>
        <a:sysClr val="window" lastClr="FFFFFF"/>
      </a:lt1>
      <a:dk2>
        <a:srgbClr val="44546A"/>
      </a:dk2>
      <a:lt2>
        <a:srgbClr val="E7E6E6"/>
      </a:lt2>
      <a:accent1>
        <a:srgbClr val="2C78C7"/>
      </a:accent1>
      <a:accent2>
        <a:srgbClr val="FB8C03"/>
      </a:accent2>
      <a:accent3>
        <a:srgbClr val="2C78C7"/>
      </a:accent3>
      <a:accent4>
        <a:srgbClr val="FB8C03"/>
      </a:accent4>
      <a:accent5>
        <a:srgbClr val="2C78C7"/>
      </a:accent5>
      <a:accent6>
        <a:srgbClr val="FB8C03"/>
      </a:accent6>
      <a:hlink>
        <a:srgbClr val="2C78C7"/>
      </a:hlink>
      <a:folHlink>
        <a:srgbClr val="FB8C0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312</Words>
  <Application>Microsoft Office PowerPoint</Application>
  <PresentationFormat>Widescreen</PresentationFormat>
  <Paragraphs>18</Paragraphs>
  <Slides>5</Slides>
  <Notes>4</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Arial-Rounded</vt:lpstr>
      <vt:lpstr>Bebas Neue</vt:lpstr>
      <vt:lpstr>等线</vt:lpstr>
      <vt:lpstr>微软雅黑</vt:lpstr>
      <vt:lpstr>Titan One</vt:lpstr>
      <vt:lpstr>Arial</vt:lpstr>
      <vt:lpstr>Calibri</vt:lpstr>
      <vt:lpstr>Calibri Light</vt:lpstr>
      <vt:lpstr>Cambria</vt:lpstr>
      <vt:lpstr>包图主题2</vt:lpstr>
      <vt:lpstr>1_Custom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30</cp:revision>
  <dcterms:created xsi:type="dcterms:W3CDTF">2022-07-27T01:18:26Z</dcterms:created>
  <dcterms:modified xsi:type="dcterms:W3CDTF">2025-11-04T02:13:47Z</dcterms:modified>
</cp:coreProperties>
</file>