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9"/>
  </p:notesMasterIdLst>
  <p:sldIdLst>
    <p:sldId id="263" r:id="rId3"/>
    <p:sldId id="256" r:id="rId4"/>
    <p:sldId id="2654" r:id="rId5"/>
    <p:sldId id="2660" r:id="rId6"/>
    <p:sldId id="2662" r:id="rId7"/>
    <p:sldId id="26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2F8F-AAA5-4D3D-83D0-6F9F0FB8B46D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29A9-42F3-4D6E-8D43-C6FBF685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78C6-3596-7D05-5729-8A6B903F6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F74FF-923B-7F45-6A4B-54EF4B92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A9DA-D1A0-EC6F-8D76-8700FA9E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FDF9-A0BC-7B12-C2CE-7A9594E6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F452-7A28-2C25-2F23-43C9EAD2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33071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1653-CC30-63DB-A2D9-F3C5CB01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EEA30-5B95-A2AD-64A0-E0094B0E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89DE-444A-6EDD-16BE-4478ECD6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311F-0C89-C5F6-4894-7350D783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59A9-CA51-F85D-6723-7739F27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green and brown plant&#10;&#10;Description automatically generated">
            <a:extLst>
              <a:ext uri="{FF2B5EF4-FFF2-40B4-BE49-F238E27FC236}">
                <a16:creationId xmlns:a16="http://schemas.microsoft.com/office/drawing/2014/main" id="{B79187CA-CCC8-962D-1FE5-7B54CF28E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D0FD85-FE16-3527-AFA6-0439AC9535E5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03227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775C-6996-3D96-C11C-5A2C0BE2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F1A-6C48-D6DE-8833-BDB63C10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7D57-B115-E76E-B247-9F7DF2C5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92B6-6469-97DE-B84F-DB0C8158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0CA5-2E48-B967-EC51-8F30B89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24027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6BAD-FF4F-BC11-EA09-DD31BFC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A3D3-E3BD-5D9E-F2ED-C2AB555C4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8B93D-3659-9649-4B3A-B48A7D09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2516-556C-4006-4532-353E640D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0AD54-208E-9BFE-4EC7-CB75F7DA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B785-116E-B1E1-1AEF-31D577AE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10574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5F9F-89DF-1EEB-C14E-60F7666E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5540-0256-E476-6F45-5618F8B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A81EC-5932-CBC8-762A-8FF0DF97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7041-360B-4027-E702-EAF966B1D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E6230-21A3-CBE0-DABB-FC5FB06C2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9D38D-C755-5CE6-222E-63EDA358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06C69-3EAA-575C-819F-BD8ADB62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F4AB4-2C5F-09B7-9254-15C20F0C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61462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E83C-0D48-61EE-8195-0F29D427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A7ADE-DB09-BCBA-1A26-78E44884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FABD5-D027-9F8E-E8D5-10BB56E2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96068-21C2-9A53-F4A0-2DE56BA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72574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20D24-D6D8-8E62-AA79-B69A3A73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0415C-C244-E57F-0CF6-7ECD703A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59A9E-5736-6552-6B91-78E3AD6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85867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008-84EB-C1F5-DD00-162F3257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ABC0-D3A4-9BDB-F2A9-80C23138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19C81-9405-76E4-634B-5109C480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CD10-41B3-8974-64EA-574B251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F5B65-5CCE-96B6-A0AF-18E0214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B1BDE-773D-FEC2-B00A-E793977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9038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4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3B96-C92F-4E42-0C53-7481B6F4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C04F1-BC57-2745-4E67-BB545CF6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97C2B-E76B-C9F8-634D-74693BD2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827D6-C1B5-50CA-8FB3-75D802D0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16E69-0B88-B80A-E94B-9B2A212E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39E71-5800-B669-4F61-8241FE60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64931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B8BC-9483-0C36-4123-1D976801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16015-7125-9016-236C-FF7DE8497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088D8-8897-FA75-BDD6-6610F2B0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F1B7-A63A-63C3-F40E-39720B1E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EAF2-77BE-95FC-2EED-79C7B615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15341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41A6-05BD-1A79-B19E-71A5B7349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B5E7-85A6-D6F2-CEA9-A5186695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CDB72-8293-D174-6303-05E60323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BF29-F76C-0447-1610-F5D59AD3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1FFA-A680-6747-60FE-E8FBE979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6302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E6230A4-EB5E-E756-F354-7AD8284341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F9F89-42C0-21CD-28A5-A456E641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3463E-B2AB-7EDB-7694-B3C9230A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4674-AC83-E301-7C0E-27D4B616C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0C75E-5FEA-4B56-89D8-84CDA87236AE}" type="datetimeFigureOut">
              <a:rPr lang="vi-VN" smtClean="0"/>
              <a:t>04/11/2025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3F12-5A88-8A01-E787-28327F1B5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E1D3-04D6-8125-A239-07F95A63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8D63F7E-B2C4-BE45-9534-B41E92BDB5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19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3.sv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svg"/><Relationship Id="rId3" Type="http://schemas.openxmlformats.org/officeDocument/2006/relationships/image" Target="../media/image17.sv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4.svg"/><Relationship Id="rId5" Type="http://schemas.openxmlformats.org/officeDocument/2006/relationships/image" Target="../media/image23.sv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32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19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49963" y="-9095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3437" y="6081801"/>
            <a:ext cx="2867853" cy="353468"/>
            <a:chOff x="0" y="0"/>
            <a:chExt cx="1132979" cy="139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2979" cy="139642"/>
            </a:xfrm>
            <a:custGeom>
              <a:avLst/>
              <a:gdLst/>
              <a:ahLst/>
              <a:cxnLst/>
              <a:rect l="l" t="t" r="r" b="b"/>
              <a:pathLst>
                <a:path w="1132979" h="139642">
                  <a:moveTo>
                    <a:pt x="566489" y="0"/>
                  </a:moveTo>
                  <a:cubicBezTo>
                    <a:pt x="253626" y="0"/>
                    <a:pt x="0" y="31260"/>
                    <a:pt x="0" y="69821"/>
                  </a:cubicBezTo>
                  <a:cubicBezTo>
                    <a:pt x="0" y="108382"/>
                    <a:pt x="253626" y="139642"/>
                    <a:pt x="566489" y="139642"/>
                  </a:cubicBezTo>
                  <a:cubicBezTo>
                    <a:pt x="879353" y="139642"/>
                    <a:pt x="1132979" y="108382"/>
                    <a:pt x="1132979" y="69821"/>
                  </a:cubicBezTo>
                  <a:cubicBezTo>
                    <a:pt x="1132979" y="31260"/>
                    <a:pt x="879353" y="0"/>
                    <a:pt x="56648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217" y="-15484"/>
              <a:ext cx="920545" cy="14203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33437" y="3610606"/>
            <a:ext cx="2784975" cy="2743200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4177462" y="0"/>
                </a:moveTo>
                <a:lnTo>
                  <a:pt x="0" y="0"/>
                </a:lnTo>
                <a:lnTo>
                  <a:pt x="0" y="4114800"/>
                </a:lnTo>
                <a:lnTo>
                  <a:pt x="4177462" y="4114800"/>
                </a:lnTo>
                <a:lnTo>
                  <a:pt x="41774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575048" y="1045192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0" y="0"/>
                </a:moveTo>
                <a:lnTo>
                  <a:pt x="4639009" y="0"/>
                </a:lnTo>
                <a:lnTo>
                  <a:pt x="4639009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006408" y="5728334"/>
            <a:ext cx="2817407" cy="787650"/>
            <a:chOff x="0" y="0"/>
            <a:chExt cx="1113050" cy="3111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13050" cy="311170"/>
            </a:xfrm>
            <a:custGeom>
              <a:avLst/>
              <a:gdLst/>
              <a:ahLst/>
              <a:cxnLst/>
              <a:rect l="l" t="t" r="r" b="b"/>
              <a:pathLst>
                <a:path w="1113050" h="311170">
                  <a:moveTo>
                    <a:pt x="556525" y="0"/>
                  </a:moveTo>
                  <a:cubicBezTo>
                    <a:pt x="249165" y="0"/>
                    <a:pt x="0" y="69658"/>
                    <a:pt x="0" y="155585"/>
                  </a:cubicBezTo>
                  <a:cubicBezTo>
                    <a:pt x="0" y="241512"/>
                    <a:pt x="249165" y="311170"/>
                    <a:pt x="556525" y="311170"/>
                  </a:cubicBezTo>
                  <a:cubicBezTo>
                    <a:pt x="863885" y="311170"/>
                    <a:pt x="1113050" y="241512"/>
                    <a:pt x="1113050" y="155585"/>
                  </a:cubicBezTo>
                  <a:cubicBezTo>
                    <a:pt x="1113050" y="69658"/>
                    <a:pt x="863885" y="0"/>
                    <a:pt x="556525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4348" y="597"/>
              <a:ext cx="904353" cy="2814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7224897" y="2059090"/>
            <a:ext cx="2700303" cy="4294717"/>
          </a:xfrm>
          <a:custGeom>
            <a:avLst/>
            <a:gdLst/>
            <a:ahLst/>
            <a:cxnLst/>
            <a:rect l="l" t="t" r="r" b="b"/>
            <a:pathLst>
              <a:path w="4050455" h="6442075">
                <a:moveTo>
                  <a:pt x="0" y="0"/>
                </a:moveTo>
                <a:lnTo>
                  <a:pt x="4050455" y="0"/>
                </a:lnTo>
                <a:lnTo>
                  <a:pt x="4050455" y="6442075"/>
                </a:lnTo>
                <a:lnTo>
                  <a:pt x="0" y="6442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9949034" y="5802190"/>
            <a:ext cx="875841" cy="319969"/>
            <a:chOff x="0" y="0"/>
            <a:chExt cx="346011" cy="126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6011" cy="126408"/>
            </a:xfrm>
            <a:custGeom>
              <a:avLst/>
              <a:gdLst/>
              <a:ahLst/>
              <a:cxnLst/>
              <a:rect l="l" t="t" r="r" b="b"/>
              <a:pathLst>
                <a:path w="346011" h="126408">
                  <a:moveTo>
                    <a:pt x="173006" y="0"/>
                  </a:moveTo>
                  <a:cubicBezTo>
                    <a:pt x="77457" y="0"/>
                    <a:pt x="0" y="28297"/>
                    <a:pt x="0" y="63204"/>
                  </a:cubicBezTo>
                  <a:cubicBezTo>
                    <a:pt x="0" y="98110"/>
                    <a:pt x="77457" y="126408"/>
                    <a:pt x="173006" y="126408"/>
                  </a:cubicBezTo>
                  <a:cubicBezTo>
                    <a:pt x="268554" y="126408"/>
                    <a:pt x="346011" y="98110"/>
                    <a:pt x="346011" y="63204"/>
                  </a:cubicBezTo>
                  <a:cubicBezTo>
                    <a:pt x="346011" y="28297"/>
                    <a:pt x="268554" y="0"/>
                    <a:pt x="173006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2439" y="-16724"/>
              <a:ext cx="281134" cy="1312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9689906" y="4490923"/>
            <a:ext cx="1394096" cy="1531973"/>
          </a:xfrm>
          <a:custGeom>
            <a:avLst/>
            <a:gdLst/>
            <a:ahLst/>
            <a:cxnLst/>
            <a:rect l="l" t="t" r="r" b="b"/>
            <a:pathLst>
              <a:path w="2091144" h="2297960">
                <a:moveTo>
                  <a:pt x="0" y="0"/>
                </a:moveTo>
                <a:lnTo>
                  <a:pt x="2091144" y="0"/>
                </a:lnTo>
                <a:lnTo>
                  <a:pt x="2091144" y="2297960"/>
                </a:lnTo>
                <a:lnTo>
                  <a:pt x="0" y="2297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 descr="A green and red text with white border&#10;&#10;AI-generated content may be incorrect.">
            <a:extLst>
              <a:ext uri="{FF2B5EF4-FFF2-40B4-BE49-F238E27FC236}">
                <a16:creationId xmlns:a16="http://schemas.microsoft.com/office/drawing/2014/main" id="{0EDF9C74-7094-A205-DD91-87542A20AD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1202106"/>
            <a:ext cx="7270598" cy="2093987"/>
          </a:xfrm>
          <a:prstGeom prst="rect">
            <a:avLst/>
          </a:prstGeom>
        </p:spPr>
      </p:pic>
      <p:pic>
        <p:nvPicPr>
          <p:cNvPr id="23" name="Picture 2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279ABBC-996F-9C14-A3DC-E73FADD2F9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277896" y="1039458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0" y="0"/>
                </a:moveTo>
                <a:lnTo>
                  <a:pt x="4639010" y="0"/>
                </a:lnTo>
                <a:lnTo>
                  <a:pt x="4639010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293580" y="6113279"/>
            <a:ext cx="2363117" cy="550652"/>
            <a:chOff x="0" y="0"/>
            <a:chExt cx="933577" cy="2175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3577" cy="217542"/>
            </a:xfrm>
            <a:custGeom>
              <a:avLst/>
              <a:gdLst/>
              <a:ahLst/>
              <a:cxnLst/>
              <a:rect l="l" t="t" r="r" b="b"/>
              <a:pathLst>
                <a:path w="933577" h="217542">
                  <a:moveTo>
                    <a:pt x="466789" y="0"/>
                  </a:moveTo>
                  <a:cubicBezTo>
                    <a:pt x="208988" y="0"/>
                    <a:pt x="0" y="48698"/>
                    <a:pt x="0" y="108771"/>
                  </a:cubicBezTo>
                  <a:cubicBezTo>
                    <a:pt x="0" y="168843"/>
                    <a:pt x="208988" y="217542"/>
                    <a:pt x="466789" y="217542"/>
                  </a:cubicBezTo>
                  <a:cubicBezTo>
                    <a:pt x="724589" y="217542"/>
                    <a:pt x="933577" y="168843"/>
                    <a:pt x="933577" y="108771"/>
                  </a:cubicBezTo>
                  <a:cubicBezTo>
                    <a:pt x="933577" y="48698"/>
                    <a:pt x="724589" y="0"/>
                    <a:pt x="46678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7523" y="-8180"/>
              <a:ext cx="758531" cy="205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89475" y="5950924"/>
            <a:ext cx="2505477" cy="437681"/>
            <a:chOff x="0" y="0"/>
            <a:chExt cx="989818" cy="1729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9818" cy="172911"/>
            </a:xfrm>
            <a:custGeom>
              <a:avLst/>
              <a:gdLst/>
              <a:ahLst/>
              <a:cxnLst/>
              <a:rect l="l" t="t" r="r" b="b"/>
              <a:pathLst>
                <a:path w="989818" h="172911">
                  <a:moveTo>
                    <a:pt x="494909" y="0"/>
                  </a:moveTo>
                  <a:cubicBezTo>
                    <a:pt x="221578" y="0"/>
                    <a:pt x="0" y="38707"/>
                    <a:pt x="0" y="86456"/>
                  </a:cubicBezTo>
                  <a:cubicBezTo>
                    <a:pt x="0" y="134204"/>
                    <a:pt x="221578" y="172911"/>
                    <a:pt x="494909" y="172911"/>
                  </a:cubicBezTo>
                  <a:cubicBezTo>
                    <a:pt x="768240" y="172911"/>
                    <a:pt x="989818" y="134204"/>
                    <a:pt x="989818" y="86456"/>
                  </a:cubicBezTo>
                  <a:cubicBezTo>
                    <a:pt x="989818" y="38707"/>
                    <a:pt x="768240" y="0"/>
                    <a:pt x="49490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2795" y="-12365"/>
              <a:ext cx="804227" cy="1690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0290430" y="4284177"/>
            <a:ext cx="2157741" cy="1888023"/>
          </a:xfrm>
          <a:custGeom>
            <a:avLst/>
            <a:gdLst/>
            <a:ahLst/>
            <a:cxnLst/>
            <a:rect l="l" t="t" r="r" b="b"/>
            <a:pathLst>
              <a:path w="3236612" h="2832035">
                <a:moveTo>
                  <a:pt x="3236611" y="0"/>
                </a:moveTo>
                <a:lnTo>
                  <a:pt x="0" y="0"/>
                </a:lnTo>
                <a:lnTo>
                  <a:pt x="0" y="2832035"/>
                </a:lnTo>
                <a:lnTo>
                  <a:pt x="3236611" y="2832035"/>
                </a:lnTo>
                <a:lnTo>
                  <a:pt x="323661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086667" y="2284623"/>
            <a:ext cx="2570030" cy="4221815"/>
          </a:xfrm>
          <a:custGeom>
            <a:avLst/>
            <a:gdLst/>
            <a:ahLst/>
            <a:cxnLst/>
            <a:rect l="l" t="t" r="r" b="b"/>
            <a:pathLst>
              <a:path w="3855045" h="6332722">
                <a:moveTo>
                  <a:pt x="0" y="0"/>
                </a:moveTo>
                <a:lnTo>
                  <a:pt x="3855045" y="0"/>
                </a:lnTo>
                <a:lnTo>
                  <a:pt x="3855045" y="6332722"/>
                </a:lnTo>
                <a:lnTo>
                  <a:pt x="0" y="63327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-1095069" y="1039458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4639009" y="0"/>
                </a:moveTo>
                <a:lnTo>
                  <a:pt x="0" y="0"/>
                </a:lnTo>
                <a:lnTo>
                  <a:pt x="0" y="4575223"/>
                </a:lnTo>
                <a:lnTo>
                  <a:pt x="4639009" y="4575223"/>
                </a:lnTo>
                <a:lnTo>
                  <a:pt x="46390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-1399896" y="1996595"/>
            <a:ext cx="4060457" cy="4575163"/>
          </a:xfrm>
          <a:custGeom>
            <a:avLst/>
            <a:gdLst/>
            <a:ahLst/>
            <a:cxnLst/>
            <a:rect l="l" t="t" r="r" b="b"/>
            <a:pathLst>
              <a:path w="6090685" h="6862744">
                <a:moveTo>
                  <a:pt x="6090685" y="0"/>
                </a:moveTo>
                <a:lnTo>
                  <a:pt x="0" y="0"/>
                </a:lnTo>
                <a:lnTo>
                  <a:pt x="0" y="6862744"/>
                </a:lnTo>
                <a:lnTo>
                  <a:pt x="6090685" y="6862744"/>
                </a:lnTo>
                <a:lnTo>
                  <a:pt x="60906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270744" y="6263812"/>
            <a:ext cx="731723" cy="307945"/>
            <a:chOff x="0" y="0"/>
            <a:chExt cx="289076" cy="1216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9076" cy="121657"/>
            </a:xfrm>
            <a:custGeom>
              <a:avLst/>
              <a:gdLst/>
              <a:ahLst/>
              <a:cxnLst/>
              <a:rect l="l" t="t" r="r" b="b"/>
              <a:pathLst>
                <a:path w="289076" h="121657">
                  <a:moveTo>
                    <a:pt x="144538" y="0"/>
                  </a:moveTo>
                  <a:cubicBezTo>
                    <a:pt x="64712" y="0"/>
                    <a:pt x="0" y="27234"/>
                    <a:pt x="0" y="60829"/>
                  </a:cubicBezTo>
                  <a:cubicBezTo>
                    <a:pt x="0" y="94424"/>
                    <a:pt x="64712" y="121657"/>
                    <a:pt x="144538" y="121657"/>
                  </a:cubicBezTo>
                  <a:cubicBezTo>
                    <a:pt x="224364" y="121657"/>
                    <a:pt x="289076" y="94424"/>
                    <a:pt x="289076" y="60829"/>
                  </a:cubicBezTo>
                  <a:cubicBezTo>
                    <a:pt x="289076" y="27234"/>
                    <a:pt x="224364" y="0"/>
                    <a:pt x="144538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101" y="-17170"/>
              <a:ext cx="234874" cy="1274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263639" y="3444247"/>
            <a:ext cx="3159606" cy="2944358"/>
          </a:xfrm>
          <a:custGeom>
            <a:avLst/>
            <a:gdLst/>
            <a:ahLst/>
            <a:cxnLst/>
            <a:rect l="l" t="t" r="r" b="b"/>
            <a:pathLst>
              <a:path w="4739409" h="4416537">
                <a:moveTo>
                  <a:pt x="0" y="0"/>
                </a:moveTo>
                <a:lnTo>
                  <a:pt x="4739409" y="0"/>
                </a:lnTo>
                <a:lnTo>
                  <a:pt x="4739409" y="4416537"/>
                </a:lnTo>
                <a:lnTo>
                  <a:pt x="0" y="4416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898616" y="654518"/>
            <a:ext cx="5348599" cy="646938"/>
            <a:chOff x="0" y="0"/>
            <a:chExt cx="2113027" cy="2555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13027" cy="255580"/>
            </a:xfrm>
            <a:custGeom>
              <a:avLst/>
              <a:gdLst/>
              <a:ahLst/>
              <a:cxnLst/>
              <a:rect l="l" t="t" r="r" b="b"/>
              <a:pathLst>
                <a:path w="2113027" h="255580">
                  <a:moveTo>
                    <a:pt x="19300" y="0"/>
                  </a:moveTo>
                  <a:lnTo>
                    <a:pt x="2093727" y="0"/>
                  </a:lnTo>
                  <a:cubicBezTo>
                    <a:pt x="2098846" y="0"/>
                    <a:pt x="2103755" y="2033"/>
                    <a:pt x="2107374" y="5653"/>
                  </a:cubicBezTo>
                  <a:cubicBezTo>
                    <a:pt x="2110993" y="9272"/>
                    <a:pt x="2113027" y="14181"/>
                    <a:pt x="2113027" y="19300"/>
                  </a:cubicBezTo>
                  <a:lnTo>
                    <a:pt x="2113027" y="236281"/>
                  </a:lnTo>
                  <a:cubicBezTo>
                    <a:pt x="2113027" y="246940"/>
                    <a:pt x="2104386" y="255580"/>
                    <a:pt x="2093727" y="255580"/>
                  </a:cubicBezTo>
                  <a:lnTo>
                    <a:pt x="19300" y="255580"/>
                  </a:lnTo>
                  <a:cubicBezTo>
                    <a:pt x="8641" y="255580"/>
                    <a:pt x="0" y="246940"/>
                    <a:pt x="0" y="236281"/>
                  </a:cubicBezTo>
                  <a:lnTo>
                    <a:pt x="0" y="19300"/>
                  </a:lnTo>
                  <a:cubicBezTo>
                    <a:pt x="0" y="8641"/>
                    <a:pt x="8641" y="0"/>
                    <a:pt x="19300" y="0"/>
                  </a:cubicBezTo>
                  <a:close/>
                </a:path>
              </a:pathLst>
            </a:custGeom>
            <a:solidFill>
              <a:srgbClr val="FFFAC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113027" cy="284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7731547" y="-5652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382948" y="-5652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CA7001-E69D-09EF-97A3-FA31206059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5865" y="389787"/>
            <a:ext cx="4139543" cy="1676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8EA6D5-947B-8D48-791F-293B51E083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5853" y="1619350"/>
            <a:ext cx="6773243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F2E6E3-BC05-478E-C3A8-3BDC77C90A13}"/>
              </a:ext>
            </a:extLst>
          </p:cNvPr>
          <p:cNvSpPr txBox="1"/>
          <p:nvPr/>
        </p:nvSpPr>
        <p:spPr>
          <a:xfrm>
            <a:off x="3201123" y="58009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99A0D-BACE-0039-980F-45E54D8228A9}"/>
              </a:ext>
            </a:extLst>
          </p:cNvPr>
          <p:cNvSpPr txBox="1"/>
          <p:nvPr/>
        </p:nvSpPr>
        <p:spPr>
          <a:xfrm>
            <a:off x="2097156" y="1217360"/>
            <a:ext cx="803081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(Trích)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 yêu đồ đạc trong nhà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Cùng em trò chuyện như là bạn thân.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Cái bàn kể chuyện rừng xanh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Quạt nan mang đến gió lành trời xa.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Đồng hồ giọng nói thiết tha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Nhắc em ngày tháng thường là trôi mau.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Ngọn đèn sáng giữa trời khuya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Như ngôi sao nhỏ gọi về niềm vui.</a:t>
            </a:r>
          </a:p>
          <a:p>
            <a:pPr lvl="0" algn="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(Phan Thị Thanh Nhàn)</a:t>
            </a:r>
          </a:p>
        </p:txBody>
      </p:sp>
    </p:spTree>
    <p:extLst>
      <p:ext uri="{BB962C8B-B14F-4D97-AF65-F5344CB8AC3E}">
        <p14:creationId xmlns:p14="http://schemas.microsoft.com/office/powerpoint/2010/main" val="224230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6A7FECC-864F-0521-F0CB-60DBAC933FB2}"/>
              </a:ext>
            </a:extLst>
          </p:cNvPr>
          <p:cNvSpPr/>
          <p:nvPr/>
        </p:nvSpPr>
        <p:spPr>
          <a:xfrm>
            <a:off x="1357892" y="415958"/>
            <a:ext cx="9544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a. Tìm từ ngữ chỉ sự vật, hoạt động có tiếng chứa iêu hoặc ươu.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8AEF418-863C-E4DF-ADA6-D595006A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29" y="1733999"/>
            <a:ext cx="10061065" cy="21025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8EB541-C57C-B588-DFBB-A26FEE112196}"/>
              </a:ext>
            </a:extLst>
          </p:cNvPr>
          <p:cNvGrpSpPr/>
          <p:nvPr/>
        </p:nvGrpSpPr>
        <p:grpSpPr>
          <a:xfrm>
            <a:off x="1162878" y="3736340"/>
            <a:ext cx="2284032" cy="805842"/>
            <a:chOff x="4527579" y="668529"/>
            <a:chExt cx="3263796" cy="162826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EF4CE47-4930-6C83-05BB-3747778E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9D5012-25C9-4265-24AC-0FEF178FF4D5}"/>
                </a:ext>
              </a:extLst>
            </p:cNvPr>
            <p:cNvSpPr/>
            <p:nvPr/>
          </p:nvSpPr>
          <p:spPr>
            <a:xfrm>
              <a:off x="4527579" y="837017"/>
              <a:ext cx="3233038" cy="1057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hươu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cao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cổ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3CB7C-5B2C-B251-0614-881D971CEDD4}"/>
              </a:ext>
            </a:extLst>
          </p:cNvPr>
          <p:cNvGrpSpPr/>
          <p:nvPr/>
        </p:nvGrpSpPr>
        <p:grpSpPr>
          <a:xfrm>
            <a:off x="3431584" y="3764155"/>
            <a:ext cx="2502077" cy="710569"/>
            <a:chOff x="4300245" y="668529"/>
            <a:chExt cx="3577638" cy="16282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0FB78D-0D96-49C6-E62D-4403CB0E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CFB9EF1-3D98-BB93-106F-2D19086A93F6}"/>
                </a:ext>
              </a:extLst>
            </p:cNvPr>
            <p:cNvSpPr/>
            <p:nvPr/>
          </p:nvSpPr>
          <p:spPr>
            <a:xfrm>
              <a:off x="4300245" y="859791"/>
              <a:ext cx="3577638" cy="1198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chim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khướu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88A93B-08CB-4079-9329-548F92F0984D}"/>
              </a:ext>
            </a:extLst>
          </p:cNvPr>
          <p:cNvGrpSpPr/>
          <p:nvPr/>
        </p:nvGrpSpPr>
        <p:grpSpPr>
          <a:xfrm>
            <a:off x="5817693" y="3736071"/>
            <a:ext cx="1767925" cy="710569"/>
            <a:chOff x="4442361" y="668529"/>
            <a:chExt cx="3577638" cy="162826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B572631-BD42-DA85-1BAB-FF7D6D65A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438164-DD7A-E245-62B1-29AD5177DC96}"/>
                </a:ext>
              </a:extLst>
            </p:cNvPr>
            <p:cNvSpPr/>
            <p:nvPr/>
          </p:nvSpPr>
          <p:spPr>
            <a:xfrm>
              <a:off x="4442361" y="837016"/>
              <a:ext cx="3577638" cy="119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hả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diều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DEBCAE-0E74-7560-3350-2828944AD17D}"/>
              </a:ext>
            </a:extLst>
          </p:cNvPr>
          <p:cNvGrpSpPr/>
          <p:nvPr/>
        </p:nvGrpSpPr>
        <p:grpSpPr>
          <a:xfrm>
            <a:off x="7752435" y="3734069"/>
            <a:ext cx="1767925" cy="710569"/>
            <a:chOff x="4442361" y="668529"/>
            <a:chExt cx="3577638" cy="162826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EA1D714-042A-21EA-9CFA-D86DECCB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CAA8EB-0C0A-D83A-B78B-6EAAC41783A2}"/>
                </a:ext>
              </a:extLst>
            </p:cNvPr>
            <p:cNvSpPr/>
            <p:nvPr/>
          </p:nvSpPr>
          <p:spPr>
            <a:xfrm>
              <a:off x="4442361" y="837016"/>
              <a:ext cx="3577638" cy="119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 err="1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đà</a:t>
              </a:r>
              <a:r>
                <a:rPr lang="en-US" sz="2800" b="1" i="1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286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13">
            <a:extLst>
              <a:ext uri="{FF2B5EF4-FFF2-40B4-BE49-F238E27FC236}">
                <a16:creationId xmlns:a16="http://schemas.microsoft.com/office/drawing/2014/main" id="{38763785-9670-E603-D708-29AF0ADDFDC1}"/>
              </a:ext>
            </a:extLst>
          </p:cNvPr>
          <p:cNvSpPr txBox="1"/>
          <p:nvPr/>
        </p:nvSpPr>
        <p:spPr>
          <a:xfrm>
            <a:off x="1966623" y="740220"/>
            <a:ext cx="792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b.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Chọn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hoặc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thay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cho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ô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vuông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6" name="文本框 13">
            <a:extLst>
              <a:ext uri="{FF2B5EF4-FFF2-40B4-BE49-F238E27FC236}">
                <a16:creationId xmlns:a16="http://schemas.microsoft.com/office/drawing/2014/main" id="{EC0F4BE6-AE1A-FB53-DFE5-3CBA03F98723}"/>
              </a:ext>
            </a:extLst>
          </p:cNvPr>
          <p:cNvSpPr txBox="1"/>
          <p:nvPr/>
        </p:nvSpPr>
        <p:spPr>
          <a:xfrm>
            <a:off x="694575" y="237898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loa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7" name="文本框 13">
            <a:extLst>
              <a:ext uri="{FF2B5EF4-FFF2-40B4-BE49-F238E27FC236}">
                <a16:creationId xmlns:a16="http://schemas.microsoft.com/office/drawing/2014/main" id="{6FC92372-1032-3061-73C8-A9E60B8DEE42}"/>
              </a:ext>
            </a:extLst>
          </p:cNvPr>
          <p:cNvSpPr txBox="1"/>
          <p:nvPr/>
        </p:nvSpPr>
        <p:spPr>
          <a:xfrm>
            <a:off x="4341091" y="2349796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bác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thợ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8" name="文本框 13">
            <a:extLst>
              <a:ext uri="{FF2B5EF4-FFF2-40B4-BE49-F238E27FC236}">
                <a16:creationId xmlns:a16="http://schemas.microsoft.com/office/drawing/2014/main" id="{AB4BF980-B8C5-ACD6-2759-F3B5CBC2CD40}"/>
              </a:ext>
            </a:extLst>
          </p:cNvPr>
          <p:cNvSpPr txBox="1"/>
          <p:nvPr/>
        </p:nvSpPr>
        <p:spPr>
          <a:xfrm>
            <a:off x="8293100" y="239975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giấy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9" name="文本框 13">
            <a:extLst>
              <a:ext uri="{FF2B5EF4-FFF2-40B4-BE49-F238E27FC236}">
                <a16:creationId xmlns:a16="http://schemas.microsoft.com/office/drawing/2014/main" id="{72152D1F-BD86-3A31-F4C2-A102CD3E454B}"/>
              </a:ext>
            </a:extLst>
          </p:cNvPr>
          <p:cNvSpPr txBox="1"/>
          <p:nvPr/>
        </p:nvSpPr>
        <p:spPr>
          <a:xfrm>
            <a:off x="694575" y="3443699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0" name="文本框 13">
            <a:extLst>
              <a:ext uri="{FF2B5EF4-FFF2-40B4-BE49-F238E27FC236}">
                <a16:creationId xmlns:a16="http://schemas.microsoft.com/office/drawing/2014/main" id="{292670BF-2FBC-030F-C742-5F0E8912092E}"/>
              </a:ext>
            </a:extLst>
          </p:cNvPr>
          <p:cNvSpPr txBox="1"/>
          <p:nvPr/>
        </p:nvSpPr>
        <p:spPr>
          <a:xfrm>
            <a:off x="4341091" y="3429000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kêu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1" name="文本框 13">
            <a:extLst>
              <a:ext uri="{FF2B5EF4-FFF2-40B4-BE49-F238E27FC236}">
                <a16:creationId xmlns:a16="http://schemas.microsoft.com/office/drawing/2014/main" id="{E3821FCA-DCA5-CA51-FC29-780FC805C3B1}"/>
              </a:ext>
            </a:extLst>
          </p:cNvPr>
          <p:cNvSpPr txBox="1"/>
          <p:nvPr/>
        </p:nvSpPr>
        <p:spPr>
          <a:xfrm>
            <a:off x="8293100" y="3430286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hứa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2" name="文本框 13">
            <a:extLst>
              <a:ext uri="{FF2B5EF4-FFF2-40B4-BE49-F238E27FC236}">
                <a16:creationId xmlns:a16="http://schemas.microsoft.com/office/drawing/2014/main" id="{E2657DFA-FB95-E574-FA10-6C5476065D80}"/>
              </a:ext>
            </a:extLst>
          </p:cNvPr>
          <p:cNvSpPr txBox="1"/>
          <p:nvPr/>
        </p:nvSpPr>
        <p:spPr>
          <a:xfrm>
            <a:off x="694575" y="447311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nguyên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3" name="文本框 13">
            <a:extLst>
              <a:ext uri="{FF2B5EF4-FFF2-40B4-BE49-F238E27FC236}">
                <a16:creationId xmlns:a16="http://schemas.microsoft.com/office/drawing/2014/main" id="{C8D09963-E674-8D0B-A888-609F79BC6F86}"/>
              </a:ext>
            </a:extLst>
          </p:cNvPr>
          <p:cNvSpPr txBox="1"/>
          <p:nvPr/>
        </p:nvSpPr>
        <p:spPr>
          <a:xfrm>
            <a:off x="4341091" y="4445642"/>
            <a:ext cx="202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dế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m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4" name="文本框 13">
            <a:extLst>
              <a:ext uri="{FF2B5EF4-FFF2-40B4-BE49-F238E27FC236}">
                <a16:creationId xmlns:a16="http://schemas.microsoft.com/office/drawing/2014/main" id="{C78B0B33-0734-2863-A302-171096E25C85}"/>
              </a:ext>
            </a:extLst>
          </p:cNvPr>
          <p:cNvSpPr txBox="1"/>
          <p:nvPr/>
        </p:nvSpPr>
        <p:spPr>
          <a:xfrm>
            <a:off x="6709987" y="450820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chúc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5" name="文本框 13">
            <a:extLst>
              <a:ext uri="{FF2B5EF4-FFF2-40B4-BE49-F238E27FC236}">
                <a16:creationId xmlns:a16="http://schemas.microsoft.com/office/drawing/2014/main" id="{E0815F85-45C8-A10F-1ED0-F7E6E22DB330}"/>
              </a:ext>
            </a:extLst>
          </p:cNvPr>
          <p:cNvSpPr txBox="1"/>
          <p:nvPr/>
        </p:nvSpPr>
        <p:spPr>
          <a:xfrm>
            <a:off x="9289935" y="4476529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sông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138846-314B-62F9-F2BB-EA78F257BD6E}"/>
              </a:ext>
            </a:extLst>
          </p:cNvPr>
          <p:cNvSpPr/>
          <p:nvPr/>
        </p:nvSpPr>
        <p:spPr>
          <a:xfrm>
            <a:off x="2693498" y="2628605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0490B4-314D-39BA-7E0C-F14090112E4C}"/>
              </a:ext>
            </a:extLst>
          </p:cNvPr>
          <p:cNvSpPr/>
          <p:nvPr/>
        </p:nvSpPr>
        <p:spPr>
          <a:xfrm>
            <a:off x="6296108" y="259659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CF585A2-9B6A-A0CC-D362-387015ED6E43}"/>
              </a:ext>
            </a:extLst>
          </p:cNvPr>
          <p:cNvSpPr/>
          <p:nvPr/>
        </p:nvSpPr>
        <p:spPr>
          <a:xfrm>
            <a:off x="2244153" y="370581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F8F71E-ACAB-29BA-A12E-49D52048DCAF}"/>
              </a:ext>
            </a:extLst>
          </p:cNvPr>
          <p:cNvSpPr/>
          <p:nvPr/>
        </p:nvSpPr>
        <p:spPr>
          <a:xfrm>
            <a:off x="2693497" y="467980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9E68F45-FBAB-6C45-EC6A-923135F590FB}"/>
              </a:ext>
            </a:extLst>
          </p:cNvPr>
          <p:cNvSpPr/>
          <p:nvPr/>
        </p:nvSpPr>
        <p:spPr>
          <a:xfrm>
            <a:off x="5440275" y="469885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29421B-3103-EA2B-CAB2-1BCE476164F5}"/>
              </a:ext>
            </a:extLst>
          </p:cNvPr>
          <p:cNvSpPr/>
          <p:nvPr/>
        </p:nvSpPr>
        <p:spPr>
          <a:xfrm>
            <a:off x="5553941" y="3665628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C1FD11-E25D-59E0-C64A-159BF09CB120}"/>
              </a:ext>
            </a:extLst>
          </p:cNvPr>
          <p:cNvSpPr/>
          <p:nvPr/>
        </p:nvSpPr>
        <p:spPr>
          <a:xfrm>
            <a:off x="6623779" y="3665450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1F69C8-7286-4AD2-DF7B-DC46272F1D30}"/>
              </a:ext>
            </a:extLst>
          </p:cNvPr>
          <p:cNvSpPr/>
          <p:nvPr/>
        </p:nvSpPr>
        <p:spPr>
          <a:xfrm>
            <a:off x="7295446" y="475123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448B43B-4774-C73F-4AB2-A6B5566154BB}"/>
              </a:ext>
            </a:extLst>
          </p:cNvPr>
          <p:cNvSpPr/>
          <p:nvPr/>
        </p:nvSpPr>
        <p:spPr>
          <a:xfrm>
            <a:off x="9612052" y="364111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9D9F07B-C67D-54F9-F092-71869BE6F168}"/>
              </a:ext>
            </a:extLst>
          </p:cNvPr>
          <p:cNvSpPr/>
          <p:nvPr/>
        </p:nvSpPr>
        <p:spPr>
          <a:xfrm>
            <a:off x="9637521" y="4714386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9482F54-85D5-ED94-85EB-00509AD59772}"/>
              </a:ext>
            </a:extLst>
          </p:cNvPr>
          <p:cNvSpPr/>
          <p:nvPr/>
        </p:nvSpPr>
        <p:spPr>
          <a:xfrm>
            <a:off x="9904098" y="2653829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5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110B4-CB72-5106-3E0D-A2261C6E8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9D5E43-8AD3-0689-2411-D3DF62F508D7}"/>
              </a:ext>
            </a:extLst>
          </p:cNvPr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E891586-759C-A25F-88DF-8CA1FAB43F35}"/>
              </a:ext>
            </a:extLst>
          </p:cNvPr>
          <p:cNvSpPr/>
          <p:nvPr/>
        </p:nvSpPr>
        <p:spPr>
          <a:xfrm>
            <a:off x="3849963" y="-9095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7AC2A87-F3AD-1FAE-D2CF-AE14D2ABEE39}"/>
              </a:ext>
            </a:extLst>
          </p:cNvPr>
          <p:cNvGrpSpPr/>
          <p:nvPr/>
        </p:nvGrpSpPr>
        <p:grpSpPr>
          <a:xfrm>
            <a:off x="133437" y="6081801"/>
            <a:ext cx="2867853" cy="353468"/>
            <a:chOff x="0" y="0"/>
            <a:chExt cx="1132979" cy="13964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445924A-0739-6C08-7E5B-2F48BE1FA7E9}"/>
                </a:ext>
              </a:extLst>
            </p:cNvPr>
            <p:cNvSpPr/>
            <p:nvPr/>
          </p:nvSpPr>
          <p:spPr>
            <a:xfrm>
              <a:off x="0" y="0"/>
              <a:ext cx="1132979" cy="139642"/>
            </a:xfrm>
            <a:custGeom>
              <a:avLst/>
              <a:gdLst/>
              <a:ahLst/>
              <a:cxnLst/>
              <a:rect l="l" t="t" r="r" b="b"/>
              <a:pathLst>
                <a:path w="1132979" h="139642">
                  <a:moveTo>
                    <a:pt x="566489" y="0"/>
                  </a:moveTo>
                  <a:cubicBezTo>
                    <a:pt x="253626" y="0"/>
                    <a:pt x="0" y="31260"/>
                    <a:pt x="0" y="69821"/>
                  </a:cubicBezTo>
                  <a:cubicBezTo>
                    <a:pt x="0" y="108382"/>
                    <a:pt x="253626" y="139642"/>
                    <a:pt x="566489" y="139642"/>
                  </a:cubicBezTo>
                  <a:cubicBezTo>
                    <a:pt x="879353" y="139642"/>
                    <a:pt x="1132979" y="108382"/>
                    <a:pt x="1132979" y="69821"/>
                  </a:cubicBezTo>
                  <a:cubicBezTo>
                    <a:pt x="1132979" y="31260"/>
                    <a:pt x="879353" y="0"/>
                    <a:pt x="56648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A358CAA-8685-2C67-CAEA-0702DD55C1D6}"/>
                </a:ext>
              </a:extLst>
            </p:cNvPr>
            <p:cNvSpPr txBox="1"/>
            <p:nvPr/>
          </p:nvSpPr>
          <p:spPr>
            <a:xfrm>
              <a:off x="106217" y="-15484"/>
              <a:ext cx="920545" cy="14203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2C00F52A-ACD7-B2A1-8D85-E87325DFA1CC}"/>
              </a:ext>
            </a:extLst>
          </p:cNvPr>
          <p:cNvSpPr/>
          <p:nvPr/>
        </p:nvSpPr>
        <p:spPr>
          <a:xfrm flipH="1">
            <a:off x="133437" y="3610606"/>
            <a:ext cx="2784975" cy="2743200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4177462" y="0"/>
                </a:moveTo>
                <a:lnTo>
                  <a:pt x="0" y="0"/>
                </a:lnTo>
                <a:lnTo>
                  <a:pt x="0" y="4114800"/>
                </a:lnTo>
                <a:lnTo>
                  <a:pt x="4177462" y="4114800"/>
                </a:lnTo>
                <a:lnTo>
                  <a:pt x="41774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498CB3C-30FE-BF0C-F2C9-F84E811D8DC0}"/>
              </a:ext>
            </a:extLst>
          </p:cNvPr>
          <p:cNvSpPr/>
          <p:nvPr/>
        </p:nvSpPr>
        <p:spPr>
          <a:xfrm>
            <a:off x="8575048" y="1045192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0" y="0"/>
                </a:moveTo>
                <a:lnTo>
                  <a:pt x="4639009" y="0"/>
                </a:lnTo>
                <a:lnTo>
                  <a:pt x="4639009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789E181-96B4-3840-11B3-DADC0C4AC90A}"/>
              </a:ext>
            </a:extLst>
          </p:cNvPr>
          <p:cNvGrpSpPr/>
          <p:nvPr/>
        </p:nvGrpSpPr>
        <p:grpSpPr>
          <a:xfrm>
            <a:off x="7006408" y="5728334"/>
            <a:ext cx="2817407" cy="787650"/>
            <a:chOff x="0" y="0"/>
            <a:chExt cx="1113050" cy="31117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AF7AE18-1502-C24B-CFC6-AF7303B78765}"/>
                </a:ext>
              </a:extLst>
            </p:cNvPr>
            <p:cNvSpPr/>
            <p:nvPr/>
          </p:nvSpPr>
          <p:spPr>
            <a:xfrm>
              <a:off x="0" y="0"/>
              <a:ext cx="1113050" cy="311170"/>
            </a:xfrm>
            <a:custGeom>
              <a:avLst/>
              <a:gdLst/>
              <a:ahLst/>
              <a:cxnLst/>
              <a:rect l="l" t="t" r="r" b="b"/>
              <a:pathLst>
                <a:path w="1113050" h="311170">
                  <a:moveTo>
                    <a:pt x="556525" y="0"/>
                  </a:moveTo>
                  <a:cubicBezTo>
                    <a:pt x="249165" y="0"/>
                    <a:pt x="0" y="69658"/>
                    <a:pt x="0" y="155585"/>
                  </a:cubicBezTo>
                  <a:cubicBezTo>
                    <a:pt x="0" y="241512"/>
                    <a:pt x="249165" y="311170"/>
                    <a:pt x="556525" y="311170"/>
                  </a:cubicBezTo>
                  <a:cubicBezTo>
                    <a:pt x="863885" y="311170"/>
                    <a:pt x="1113050" y="241512"/>
                    <a:pt x="1113050" y="155585"/>
                  </a:cubicBezTo>
                  <a:cubicBezTo>
                    <a:pt x="1113050" y="69658"/>
                    <a:pt x="863885" y="0"/>
                    <a:pt x="556525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A49D980-CC42-BD1B-CE55-FE5C2B73748B}"/>
                </a:ext>
              </a:extLst>
            </p:cNvPr>
            <p:cNvSpPr txBox="1"/>
            <p:nvPr/>
          </p:nvSpPr>
          <p:spPr>
            <a:xfrm>
              <a:off x="104348" y="597"/>
              <a:ext cx="904353" cy="2814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441A4030-9CE0-E7FF-F009-D27D2B5C79B3}"/>
              </a:ext>
            </a:extLst>
          </p:cNvPr>
          <p:cNvSpPr/>
          <p:nvPr/>
        </p:nvSpPr>
        <p:spPr>
          <a:xfrm>
            <a:off x="7224897" y="2059090"/>
            <a:ext cx="2700303" cy="4294717"/>
          </a:xfrm>
          <a:custGeom>
            <a:avLst/>
            <a:gdLst/>
            <a:ahLst/>
            <a:cxnLst/>
            <a:rect l="l" t="t" r="r" b="b"/>
            <a:pathLst>
              <a:path w="4050455" h="6442075">
                <a:moveTo>
                  <a:pt x="0" y="0"/>
                </a:moveTo>
                <a:lnTo>
                  <a:pt x="4050455" y="0"/>
                </a:lnTo>
                <a:lnTo>
                  <a:pt x="4050455" y="6442075"/>
                </a:lnTo>
                <a:lnTo>
                  <a:pt x="0" y="6442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DF3AED8-5EC1-6340-37CB-443603124C47}"/>
              </a:ext>
            </a:extLst>
          </p:cNvPr>
          <p:cNvGrpSpPr/>
          <p:nvPr/>
        </p:nvGrpSpPr>
        <p:grpSpPr>
          <a:xfrm>
            <a:off x="9949034" y="5802190"/>
            <a:ext cx="875841" cy="319969"/>
            <a:chOff x="0" y="0"/>
            <a:chExt cx="346011" cy="126408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5A534A1-BE45-B316-98D0-548841912239}"/>
                </a:ext>
              </a:extLst>
            </p:cNvPr>
            <p:cNvSpPr/>
            <p:nvPr/>
          </p:nvSpPr>
          <p:spPr>
            <a:xfrm>
              <a:off x="0" y="0"/>
              <a:ext cx="346011" cy="126408"/>
            </a:xfrm>
            <a:custGeom>
              <a:avLst/>
              <a:gdLst/>
              <a:ahLst/>
              <a:cxnLst/>
              <a:rect l="l" t="t" r="r" b="b"/>
              <a:pathLst>
                <a:path w="346011" h="126408">
                  <a:moveTo>
                    <a:pt x="173006" y="0"/>
                  </a:moveTo>
                  <a:cubicBezTo>
                    <a:pt x="77457" y="0"/>
                    <a:pt x="0" y="28297"/>
                    <a:pt x="0" y="63204"/>
                  </a:cubicBezTo>
                  <a:cubicBezTo>
                    <a:pt x="0" y="98110"/>
                    <a:pt x="77457" y="126408"/>
                    <a:pt x="173006" y="126408"/>
                  </a:cubicBezTo>
                  <a:cubicBezTo>
                    <a:pt x="268554" y="126408"/>
                    <a:pt x="346011" y="98110"/>
                    <a:pt x="346011" y="63204"/>
                  </a:cubicBezTo>
                  <a:cubicBezTo>
                    <a:pt x="346011" y="28297"/>
                    <a:pt x="268554" y="0"/>
                    <a:pt x="173006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49FD9879-C67E-B914-0BF8-21CB8AF212A0}"/>
                </a:ext>
              </a:extLst>
            </p:cNvPr>
            <p:cNvSpPr txBox="1"/>
            <p:nvPr/>
          </p:nvSpPr>
          <p:spPr>
            <a:xfrm>
              <a:off x="32439" y="-16724"/>
              <a:ext cx="281134" cy="1312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F37ADFDC-8CCC-41F5-E999-348ECE175229}"/>
              </a:ext>
            </a:extLst>
          </p:cNvPr>
          <p:cNvSpPr/>
          <p:nvPr/>
        </p:nvSpPr>
        <p:spPr>
          <a:xfrm>
            <a:off x="9689906" y="4490923"/>
            <a:ext cx="1394096" cy="1531973"/>
          </a:xfrm>
          <a:custGeom>
            <a:avLst/>
            <a:gdLst/>
            <a:ahLst/>
            <a:cxnLst/>
            <a:rect l="l" t="t" r="r" b="b"/>
            <a:pathLst>
              <a:path w="2091144" h="2297960">
                <a:moveTo>
                  <a:pt x="0" y="0"/>
                </a:moveTo>
                <a:lnTo>
                  <a:pt x="2091144" y="0"/>
                </a:lnTo>
                <a:lnTo>
                  <a:pt x="2091144" y="2297960"/>
                </a:lnTo>
                <a:lnTo>
                  <a:pt x="0" y="2297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04A5E65E-C970-A1AF-7051-DA5AB5AF85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1216786"/>
            <a:ext cx="6520214" cy="2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思源黑体 CN Bold</vt:lpstr>
      <vt:lpstr>Arial</vt:lpstr>
      <vt:lpstr>Calibri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43</cp:revision>
  <dcterms:created xsi:type="dcterms:W3CDTF">2022-07-27T06:31:56Z</dcterms:created>
  <dcterms:modified xsi:type="dcterms:W3CDTF">2025-11-04T02:13:02Z</dcterms:modified>
</cp:coreProperties>
</file>