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7" r:id="rId5"/>
    <p:sldId id="278" r:id="rId6"/>
    <p:sldId id="279" r:id="rId7"/>
    <p:sldId id="280" r:id="rId8"/>
    <p:sldId id="282" r:id="rId9"/>
    <p:sldId id="259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D79E-62E7-B64F-D947-D5DA3415C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70ED2-CC42-51BB-3CFB-34C72EAD3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DF63-F481-6657-7DDD-85EA1862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D9B7-C021-8CA9-0DF1-6B2CBE48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4FFEB-D89C-0828-A58B-86B21231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718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0751-BE82-D4B6-753D-234E76E2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16793-A930-6509-65AD-D4C627207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05287-79C0-13EA-BD83-17987FF5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795CF-5A19-5895-33AF-5D8B3E17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BA0A-2370-A76C-18AC-B9F37A23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116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DD393-4C45-18AD-53E3-813C9921C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710EF-A8EF-481C-1720-610314CE5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E4C87-51FC-B9DB-42B7-D152D42D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1F6B4-2327-335C-9584-16DC2C04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88BD-76D1-41A0-6247-64FA275E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041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6BC8-22A8-0DB4-EE67-2E240FC6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3FEA4-8649-1818-165F-67658A11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38872-BEEF-C2FC-615A-6AEBAB53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F4CE8-6820-0B6D-4EE8-D687860B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CE28D-4CEE-1C7D-EDEE-2F36C952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033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1133-F7E9-CB9C-F1F7-36B42CD4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3B40-01CE-928D-22B2-2ED64B64A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61010-3968-14DE-81A2-363EF1DF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DD2BB-20BF-2817-29D0-26A40766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E477-0744-F121-5A1C-53EBEC09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260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6C3A-1D7E-A18C-25E3-A1039AB1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0B324-EB7F-B30D-C74B-12E5D2EB1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14D2B-D5DC-3B9D-E674-5E58552A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D626C-8D72-309E-3E9D-CB0BD652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ED560-C294-FE47-7A4E-82E16613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E4416-9C44-72AE-E46D-91FC614B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393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E6CA-2C81-5E17-B443-954AFFEA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92B95-F6A3-26EB-DC9A-C24FFB46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21F75-78B5-E3C5-31A6-E1629289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60A91-F97B-E262-AD3E-692A5FF21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D8D13-6F1C-16BF-7F5E-8F9C53DCF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09B57-A902-ADFF-0735-3D0BE178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1A240-AE92-7377-9F94-E04D565B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7EB58-CAAE-0E04-436F-35B3DFB6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2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6F49-5898-3ADC-59A8-94F7CFA8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FB38A-9242-B332-924E-8EA8846C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65A0F-918F-BDE2-5A8B-211887EF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00BF6-B866-0D6D-1831-F2A67483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922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60914-9EFC-1A6D-95D0-2BB10628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92625-CE99-BBAC-353D-BA9863E0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9CCD9-F4B8-59BB-10E0-F8FEFD4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911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1AAB-E06F-AF70-C1AF-2849EC42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2DD0-63DB-7146-57A3-4B3D2B3C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A0D29-772B-6FE2-51E2-70ED5F8F3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475AF-064F-DC19-8180-B5A50BE5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CD3D-0493-8437-F3C7-64DB7F8C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00A63-8069-6ACD-8352-01F39F06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59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1AFA-9DA4-0BEE-689D-59F5B258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D457A-1EEC-6E18-67CD-C10A96C0D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DAA73-0940-3657-29BF-96F2BB392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E5A27-BC56-1A63-8A03-286BAF0A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68D58-E26D-60F9-3BCF-68AF5D49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4DA70-7EEC-9D8F-A0A5-3918126C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71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5D6AC0-23B8-C5B8-6B0F-9674A38E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9C469A-9BCC-D4D9-E7CD-67935393E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92C0EE2-D2D7-DC58-68FC-EFFE03E4854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5FE4CF-23D7-2662-9590-4FA097DE612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92F8CF-44D4-9DCF-9F10-90BD25C4DA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F0F87-3DA3-42C9-DB9E-5CDC15D20A4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FD45CD-EDC6-227E-AC36-CB52A67D7E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EFDFCA-B310-4F2E-42B1-0AD3929122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34E3DA0-C5F2-DAE3-10D0-B5D67C1A5549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7BC9E5F-EDB6-2455-A358-D78D67EB8E13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86DFF0-AFFB-39F1-B60C-772AF849D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AECD50-77BC-FF8C-8EF2-A320C5503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9B71DB-9937-E414-9FA0-4E3046098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7D9F96-600D-DC53-C6AB-3DA47A389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2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EACFD82-1485-0B28-0F86-4971DB6B2ED1}"/>
              </a:ext>
            </a:extLst>
          </p:cNvPr>
          <p:cNvSpPr/>
          <p:nvPr/>
        </p:nvSpPr>
        <p:spPr>
          <a:xfrm>
            <a:off x="644293" y="1183597"/>
            <a:ext cx="10076089" cy="4994830"/>
          </a:xfrm>
          <a:prstGeom prst="roundRect">
            <a:avLst/>
          </a:prstGeom>
          <a:solidFill>
            <a:schemeClr val="bg1">
              <a:alpha val="49000"/>
            </a:scheme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0" y="-262921"/>
            <a:ext cx="1818640" cy="1818640"/>
          </a:xfrm>
          <a:prstGeom prst="rect">
            <a:avLst/>
          </a:prstGeom>
        </p:spPr>
      </p:pic>
      <p:pic>
        <p:nvPicPr>
          <p:cNvPr id="14" name="图片 37">
            <a:extLst>
              <a:ext uri="{FF2B5EF4-FFF2-40B4-BE49-F238E27FC236}">
                <a16:creationId xmlns:a16="http://schemas.microsoft.com/office/drawing/2014/main" id="{ED3EEAAC-1118-34C1-2904-9EC1129C0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"/>
          <a:stretch/>
        </p:blipFill>
        <p:spPr>
          <a:xfrm>
            <a:off x="3505885" y="-114301"/>
            <a:ext cx="3207333" cy="2747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5BFA24-E6FF-E9AD-F8EF-0361955BE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471" y="1259448"/>
            <a:ext cx="2608163" cy="787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22FED-EC8F-3B14-1B92-79BFA962A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69" y="2070336"/>
            <a:ext cx="8181541" cy="1524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B72808-9634-8333-899F-AEF59E9C6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178" y="3361831"/>
            <a:ext cx="7462151" cy="2816596"/>
          </a:xfrm>
          <a:prstGeom prst="rect">
            <a:avLst/>
          </a:prstGeom>
        </p:spPr>
      </p:pic>
      <p:sp>
        <p:nvSpPr>
          <p:cNvPr id="30" name="文本框 22">
            <a:extLst>
              <a:ext uri="{FF2B5EF4-FFF2-40B4-BE49-F238E27FC236}">
                <a16:creationId xmlns:a16="http://schemas.microsoft.com/office/drawing/2014/main" id="{6CB5FF41-B1C7-81D2-FE04-B105721A99A5}"/>
              </a:ext>
            </a:extLst>
          </p:cNvPr>
          <p:cNvSpPr txBox="1"/>
          <p:nvPr/>
        </p:nvSpPr>
        <p:spPr>
          <a:xfrm rot="16200000">
            <a:off x="3338531" y="1677895"/>
            <a:ext cx="646331" cy="79930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UVF Candlescript Pro" panose="02000000000000000000" pitchFamily="50" charset="0"/>
                <a:ea typeface="微软雅黑" panose="020B0503020204020204" pitchFamily="34" charset="-122"/>
              </a:rPr>
              <a:t>(Tiết 3 – trang 112)</a:t>
            </a:r>
            <a:endParaRPr kumimoji="0" lang="en-US" altLang="zh-CN" sz="3000" b="1" i="0" u="none" strike="noStrike" kern="1200" cap="none" spc="0" normalizeH="0" baseline="0" noProof="0" dirty="0">
              <a:solidFill>
                <a:srgbClr val="C00000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uLnTx/>
              <a:uFillTx/>
              <a:latin typeface="UVF Candlescript Pro" panose="02000000000000000000" pitchFamily="50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05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B965F1-703A-2AD0-1FF8-43E49EA1D3F9}"/>
              </a:ext>
            </a:extLst>
          </p:cNvPr>
          <p:cNvSpPr/>
          <p:nvPr/>
        </p:nvSpPr>
        <p:spPr>
          <a:xfrm>
            <a:off x="1635761" y="2719958"/>
            <a:ext cx="8412480" cy="337798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endParaRPr lang="en-US" sz="5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任意多边形 2">
            <a:extLst>
              <a:ext uri="{FF2B5EF4-FFF2-40B4-BE49-F238E27FC236}">
                <a16:creationId xmlns:a16="http://schemas.microsoft.com/office/drawing/2014/main" id="{B97E5982-A4F4-7DC8-0A40-6C4401C403F7}"/>
              </a:ext>
            </a:extLst>
          </p:cNvPr>
          <p:cNvSpPr/>
          <p:nvPr/>
        </p:nvSpPr>
        <p:spPr>
          <a:xfrm>
            <a:off x="1824538" y="0"/>
            <a:ext cx="7959542" cy="271995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3cd4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cd4">
                <a:pos x="ir" y="it"/>
              </a:cxn>
            </a:cxnLst>
            <a:rect l="l" t="t" r="r" b="b"/>
            <a:pathLst>
              <a:path w="11155" h="7233">
                <a:moveTo>
                  <a:pt x="2110" y="1715"/>
                </a:moveTo>
                <a:cubicBezTo>
                  <a:pt x="2074" y="754"/>
                  <a:pt x="3126" y="-21"/>
                  <a:pt x="4155" y="2"/>
                </a:cubicBezTo>
                <a:cubicBezTo>
                  <a:pt x="4867" y="-28"/>
                  <a:pt x="5582" y="389"/>
                  <a:pt x="5859" y="767"/>
                </a:cubicBezTo>
                <a:cubicBezTo>
                  <a:pt x="6101" y="308"/>
                  <a:pt x="6791" y="-20"/>
                  <a:pt x="7356" y="0"/>
                </a:cubicBezTo>
                <a:cubicBezTo>
                  <a:pt x="8359" y="-24"/>
                  <a:pt x="9164" y="761"/>
                  <a:pt x="9141" y="1491"/>
                </a:cubicBezTo>
                <a:cubicBezTo>
                  <a:pt x="9146" y="1569"/>
                  <a:pt x="9117" y="1751"/>
                  <a:pt x="9119" y="1725"/>
                </a:cubicBezTo>
                <a:lnTo>
                  <a:pt x="9134" y="1723"/>
                </a:lnTo>
                <a:lnTo>
                  <a:pt x="9181" y="1720"/>
                </a:lnTo>
                <a:lnTo>
                  <a:pt x="9228" y="1717"/>
                </a:lnTo>
                <a:lnTo>
                  <a:pt x="9276" y="1716"/>
                </a:lnTo>
                <a:lnTo>
                  <a:pt x="9324" y="1715"/>
                </a:lnTo>
                <a:cubicBezTo>
                  <a:pt x="10350" y="1690"/>
                  <a:pt x="11177" y="2436"/>
                  <a:pt x="11152" y="3166"/>
                </a:cubicBezTo>
                <a:cubicBezTo>
                  <a:pt x="11205" y="3884"/>
                  <a:pt x="10373" y="4508"/>
                  <a:pt x="9689" y="4588"/>
                </a:cubicBezTo>
                <a:cubicBezTo>
                  <a:pt x="9748" y="4720"/>
                  <a:pt x="9821" y="5122"/>
                  <a:pt x="9806" y="5229"/>
                </a:cubicBezTo>
                <a:cubicBezTo>
                  <a:pt x="9866" y="6034"/>
                  <a:pt x="9064" y="6619"/>
                  <a:pt x="8318" y="6563"/>
                </a:cubicBezTo>
                <a:cubicBezTo>
                  <a:pt x="8099" y="6573"/>
                  <a:pt x="7704" y="6488"/>
                  <a:pt x="7585" y="6446"/>
                </a:cubicBezTo>
                <a:cubicBezTo>
                  <a:pt x="7202" y="6932"/>
                  <a:pt x="6390" y="7247"/>
                  <a:pt x="5747" y="7230"/>
                </a:cubicBezTo>
                <a:cubicBezTo>
                  <a:pt x="4810" y="7269"/>
                  <a:pt x="3934" y="6658"/>
                  <a:pt x="3668" y="6096"/>
                </a:cubicBezTo>
                <a:cubicBezTo>
                  <a:pt x="3414" y="6247"/>
                  <a:pt x="2971" y="6339"/>
                  <a:pt x="2753" y="6325"/>
                </a:cubicBezTo>
                <a:cubicBezTo>
                  <a:pt x="1996" y="6374"/>
                  <a:pt x="1334" y="5685"/>
                  <a:pt x="1374" y="5036"/>
                </a:cubicBezTo>
                <a:cubicBezTo>
                  <a:pt x="1367" y="4895"/>
                  <a:pt x="1416" y="4664"/>
                  <a:pt x="1442" y="4594"/>
                </a:cubicBezTo>
                <a:cubicBezTo>
                  <a:pt x="577" y="4430"/>
                  <a:pt x="-28" y="3650"/>
                  <a:pt x="0" y="3021"/>
                </a:cubicBezTo>
                <a:cubicBezTo>
                  <a:pt x="-26" y="2237"/>
                  <a:pt x="795" y="1664"/>
                  <a:pt x="1550" y="1692"/>
                </a:cubicBezTo>
                <a:cubicBezTo>
                  <a:pt x="1725" y="1685"/>
                  <a:pt x="2004" y="1737"/>
                  <a:pt x="2111" y="1771"/>
                </a:cubicBezTo>
                <a:lnTo>
                  <a:pt x="2110" y="1760"/>
                </a:lnTo>
                <a:lnTo>
                  <a:pt x="2110" y="171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F63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TRÒ CHƠI</a:t>
            </a:r>
          </a:p>
          <a:p>
            <a:pPr algn="ctr" defTabSz="609630">
              <a:buClr>
                <a:srgbClr val="000000"/>
              </a:buClr>
              <a:defRPr/>
            </a:pPr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AI NHANH – AI THẮNG</a:t>
            </a:r>
            <a:endParaRPr lang="en-US" sz="5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0A4BD-F0C0-C127-1D55-A6FDBFAD18D7}"/>
              </a:ext>
            </a:extLst>
          </p:cNvPr>
          <p:cNvSpPr txBox="1"/>
          <p:nvPr/>
        </p:nvSpPr>
        <p:spPr>
          <a:xfrm>
            <a:off x="1930400" y="2926359"/>
            <a:ext cx="78536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 chơi: Chia lớp thành 2 đội chơi, mỗi đội cử 3 thành viên lên tham gia trò chơi. Trong thời gian 3 phút đội nào tạo ra được nhiều chuỗi thức ăn đúng  đội đó sẽ </a:t>
            </a:r>
            <a:r>
              <a:rPr 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ành chiến thắng! 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2">
            <a:extLst>
              <a:ext uri="{FF2B5EF4-FFF2-40B4-BE49-F238E27FC236}">
                <a16:creationId xmlns:a16="http://schemas.microsoft.com/office/drawing/2014/main" id="{C5B792E5-667A-D309-A88D-3C266F60AAB0}"/>
              </a:ext>
            </a:extLst>
          </p:cNvPr>
          <p:cNvSpPr/>
          <p:nvPr/>
        </p:nvSpPr>
        <p:spPr>
          <a:xfrm>
            <a:off x="87178" y="741680"/>
            <a:ext cx="8660582" cy="59944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3cd4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cd4">
                <a:pos x="ir" y="it"/>
              </a:cxn>
            </a:cxnLst>
            <a:rect l="l" t="t" r="r" b="b"/>
            <a:pathLst>
              <a:path w="11155" h="7233">
                <a:moveTo>
                  <a:pt x="2110" y="1715"/>
                </a:moveTo>
                <a:cubicBezTo>
                  <a:pt x="2074" y="754"/>
                  <a:pt x="3126" y="-21"/>
                  <a:pt x="4155" y="2"/>
                </a:cubicBezTo>
                <a:cubicBezTo>
                  <a:pt x="4867" y="-28"/>
                  <a:pt x="5582" y="389"/>
                  <a:pt x="5859" y="767"/>
                </a:cubicBezTo>
                <a:cubicBezTo>
                  <a:pt x="6101" y="308"/>
                  <a:pt x="6791" y="-20"/>
                  <a:pt x="7356" y="0"/>
                </a:cubicBezTo>
                <a:cubicBezTo>
                  <a:pt x="8359" y="-24"/>
                  <a:pt x="9164" y="761"/>
                  <a:pt x="9141" y="1491"/>
                </a:cubicBezTo>
                <a:cubicBezTo>
                  <a:pt x="9146" y="1569"/>
                  <a:pt x="9117" y="1751"/>
                  <a:pt x="9119" y="1725"/>
                </a:cubicBezTo>
                <a:lnTo>
                  <a:pt x="9134" y="1723"/>
                </a:lnTo>
                <a:lnTo>
                  <a:pt x="9181" y="1720"/>
                </a:lnTo>
                <a:lnTo>
                  <a:pt x="9228" y="1717"/>
                </a:lnTo>
                <a:lnTo>
                  <a:pt x="9276" y="1716"/>
                </a:lnTo>
                <a:lnTo>
                  <a:pt x="9324" y="1715"/>
                </a:lnTo>
                <a:cubicBezTo>
                  <a:pt x="10350" y="1690"/>
                  <a:pt x="11177" y="2436"/>
                  <a:pt x="11152" y="3166"/>
                </a:cubicBezTo>
                <a:cubicBezTo>
                  <a:pt x="11205" y="3884"/>
                  <a:pt x="10373" y="4508"/>
                  <a:pt x="9689" y="4588"/>
                </a:cubicBezTo>
                <a:cubicBezTo>
                  <a:pt x="9748" y="4720"/>
                  <a:pt x="9821" y="5122"/>
                  <a:pt x="9806" y="5229"/>
                </a:cubicBezTo>
                <a:cubicBezTo>
                  <a:pt x="9866" y="6034"/>
                  <a:pt x="9064" y="6619"/>
                  <a:pt x="8318" y="6563"/>
                </a:cubicBezTo>
                <a:cubicBezTo>
                  <a:pt x="8099" y="6573"/>
                  <a:pt x="7704" y="6488"/>
                  <a:pt x="7585" y="6446"/>
                </a:cubicBezTo>
                <a:cubicBezTo>
                  <a:pt x="7202" y="6932"/>
                  <a:pt x="6390" y="7247"/>
                  <a:pt x="5747" y="7230"/>
                </a:cubicBezTo>
                <a:cubicBezTo>
                  <a:pt x="4810" y="7269"/>
                  <a:pt x="3934" y="6658"/>
                  <a:pt x="3668" y="6096"/>
                </a:cubicBezTo>
                <a:cubicBezTo>
                  <a:pt x="3414" y="6247"/>
                  <a:pt x="2971" y="6339"/>
                  <a:pt x="2753" y="6325"/>
                </a:cubicBezTo>
                <a:cubicBezTo>
                  <a:pt x="1996" y="6374"/>
                  <a:pt x="1334" y="5685"/>
                  <a:pt x="1374" y="5036"/>
                </a:cubicBezTo>
                <a:cubicBezTo>
                  <a:pt x="1367" y="4895"/>
                  <a:pt x="1416" y="4664"/>
                  <a:pt x="1442" y="4594"/>
                </a:cubicBezTo>
                <a:cubicBezTo>
                  <a:pt x="577" y="4430"/>
                  <a:pt x="-28" y="3650"/>
                  <a:pt x="0" y="3021"/>
                </a:cubicBezTo>
                <a:cubicBezTo>
                  <a:pt x="-26" y="2237"/>
                  <a:pt x="795" y="1664"/>
                  <a:pt x="1550" y="1692"/>
                </a:cubicBezTo>
                <a:cubicBezTo>
                  <a:pt x="1725" y="1685"/>
                  <a:pt x="2004" y="1737"/>
                  <a:pt x="2111" y="1771"/>
                </a:cubicBezTo>
                <a:lnTo>
                  <a:pt x="2110" y="1760"/>
                </a:lnTo>
                <a:lnTo>
                  <a:pt x="2110" y="171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F63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endParaRPr lang="en-US" sz="5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99" y="985520"/>
            <a:ext cx="4828398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67D7D0-E3C4-5E88-F864-458D2C3E5E81}"/>
              </a:ext>
            </a:extLst>
          </p:cNvPr>
          <p:cNvSpPr/>
          <p:nvPr/>
        </p:nvSpPr>
        <p:spPr>
          <a:xfrm>
            <a:off x="817013" y="1233250"/>
            <a:ext cx="10076089" cy="407725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EEB3A-E27A-BFE6-6274-2F81AC5D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01" y="2251603"/>
            <a:ext cx="9534525" cy="22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2CA2C1-690F-8C40-E7CB-9E9CC4FC8B80}"/>
              </a:ext>
            </a:extLst>
          </p:cNvPr>
          <p:cNvSpPr/>
          <p:nvPr/>
        </p:nvSpPr>
        <p:spPr>
          <a:xfrm>
            <a:off x="660400" y="445491"/>
            <a:ext cx="10607040" cy="1281709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Một nhóm học sinh quan sát khu vườn và phát hiện được một số sinh vật. (Hình 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A49B39-57EC-EB45-EEE9-87087D23C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493" r="7152"/>
          <a:stretch/>
        </p:blipFill>
        <p:spPr>
          <a:xfrm>
            <a:off x="5059758" y="1950720"/>
            <a:ext cx="7132242" cy="4596227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248731" y="2345439"/>
            <a:ext cx="4724400" cy="3564819"/>
            <a:chOff x="0" y="0"/>
            <a:chExt cx="4218789" cy="1883033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0F8E30-1E4A-C3FB-F4C9-D6A4D4BE6D25}"/>
              </a:ext>
            </a:extLst>
          </p:cNvPr>
          <p:cNvSpPr txBox="1"/>
          <p:nvPr/>
        </p:nvSpPr>
        <p:spPr>
          <a:xfrm>
            <a:off x="387763" y="2696687"/>
            <a:ext cx="45853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vẽ các chuỗi thức ăn giữa các sinh vật trong khu vườn.</a:t>
            </a:r>
          </a:p>
        </p:txBody>
      </p:sp>
    </p:spTree>
    <p:extLst>
      <p:ext uri="{BB962C8B-B14F-4D97-AF65-F5344CB8AC3E}">
        <p14:creationId xmlns:p14="http://schemas.microsoft.com/office/powerpoint/2010/main" val="24057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D2B177-2786-8491-0155-8F99C1B2B3FB}"/>
              </a:ext>
            </a:extLst>
          </p:cNvPr>
          <p:cNvSpPr/>
          <p:nvPr/>
        </p:nvSpPr>
        <p:spPr>
          <a:xfrm>
            <a:off x="658175" y="148143"/>
            <a:ext cx="11242907" cy="6535576"/>
          </a:xfrm>
          <a:prstGeom prst="roundRect">
            <a:avLst/>
          </a:prstGeom>
          <a:solidFill>
            <a:schemeClr val="bg1">
              <a:alpha val="49000"/>
            </a:scheme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F439D7F6-A699-EF14-82FC-D10E09EE512E}"/>
              </a:ext>
            </a:extLst>
          </p:cNvPr>
          <p:cNvGrpSpPr/>
          <p:nvPr/>
        </p:nvGrpSpPr>
        <p:grpSpPr>
          <a:xfrm>
            <a:off x="6711895" y="161212"/>
            <a:ext cx="5474895" cy="3517644"/>
            <a:chOff x="0" y="0"/>
            <a:chExt cx="4218789" cy="1883033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8DB98F1-99E7-97BC-0CCB-3A2486B63003}"/>
                </a:ext>
              </a:extLst>
            </p:cNvPr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10B274C8-F4CE-5FC0-204D-3B6200519FEC}"/>
                </a:ext>
              </a:extLst>
            </p:cNvPr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1AF93CB-FE19-3A27-3E54-7556866D1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493" r="7152"/>
          <a:stretch/>
        </p:blipFill>
        <p:spPr>
          <a:xfrm>
            <a:off x="6717105" y="161212"/>
            <a:ext cx="5474895" cy="35176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9083" y="3650724"/>
            <a:ext cx="7689218" cy="3162712"/>
            <a:chOff x="942996" y="1478391"/>
            <a:chExt cx="7689218" cy="3162712"/>
          </a:xfrm>
        </p:grpSpPr>
        <p:grpSp>
          <p:nvGrpSpPr>
            <p:cNvPr id="13" name="Group 6"/>
            <p:cNvGrpSpPr/>
            <p:nvPr/>
          </p:nvGrpSpPr>
          <p:grpSpPr>
            <a:xfrm>
              <a:off x="1051269" y="1496662"/>
              <a:ext cx="7580945" cy="3144441"/>
              <a:chOff x="-692737" y="-363046"/>
              <a:chExt cx="1996628" cy="828165"/>
            </a:xfrm>
          </p:grpSpPr>
          <p:sp>
            <p:nvSpPr>
              <p:cNvPr id="22" name="Freeform 7"/>
              <p:cNvSpPr/>
              <p:nvPr/>
            </p:nvSpPr>
            <p:spPr>
              <a:xfrm>
                <a:off x="-692737" y="-363046"/>
                <a:ext cx="634408" cy="195896"/>
              </a:xfrm>
              <a:custGeom>
                <a:avLst/>
                <a:gdLst/>
                <a:ahLst/>
                <a:cxnLst/>
                <a:rect l="l" t="t" r="r" b="b"/>
                <a:pathLst>
                  <a:path w="1303891" h="465119">
                    <a:moveTo>
                      <a:pt x="37531" y="0"/>
                    </a:moveTo>
                    <a:lnTo>
                      <a:pt x="1266359" y="0"/>
                    </a:lnTo>
                    <a:cubicBezTo>
                      <a:pt x="1287087" y="0"/>
                      <a:pt x="1303891" y="16803"/>
                      <a:pt x="1303891" y="37531"/>
                    </a:cubicBezTo>
                    <a:lnTo>
                      <a:pt x="1303891" y="427588"/>
                    </a:lnTo>
                    <a:cubicBezTo>
                      <a:pt x="1303891" y="448316"/>
                      <a:pt x="1287087" y="465119"/>
                      <a:pt x="1266359" y="465119"/>
                    </a:cubicBezTo>
                    <a:lnTo>
                      <a:pt x="37531" y="465119"/>
                    </a:lnTo>
                    <a:cubicBezTo>
                      <a:pt x="16803" y="465119"/>
                      <a:pt x="0" y="448316"/>
                      <a:pt x="0" y="427588"/>
                    </a:cubicBezTo>
                    <a:lnTo>
                      <a:pt x="0" y="37531"/>
                    </a:lnTo>
                    <a:cubicBezTo>
                      <a:pt x="0" y="16803"/>
                      <a:pt x="16803" y="0"/>
                      <a:pt x="37531" y="0"/>
                    </a:cubicBezTo>
                    <a:close/>
                  </a:path>
                </a:pathLst>
              </a:custGeom>
              <a:solidFill>
                <a:srgbClr val="FEC572"/>
              </a:solidFill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23" name="TextBox 8"/>
              <p:cNvSpPr txBox="1"/>
              <p:nvPr/>
            </p:nvSpPr>
            <p:spPr>
              <a:xfrm>
                <a:off x="0" y="-85725"/>
                <a:ext cx="1303891" cy="55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5700"/>
                  </a:lnSpc>
                </a:pPr>
                <a:r>
                  <a:rPr lang="en-US" sz="5000" dirty="0">
                    <a:solidFill>
                      <a:srgbClr val="623926"/>
                    </a:solidFill>
                    <a:latin typeface="Calibri (MS)"/>
                  </a:rPr>
                  <a:t> </a:t>
                </a:r>
              </a:p>
            </p:txBody>
          </p:sp>
        </p:grpSp>
        <p:grpSp>
          <p:nvGrpSpPr>
            <p:cNvPr id="14" name="Group 32"/>
            <p:cNvGrpSpPr/>
            <p:nvPr/>
          </p:nvGrpSpPr>
          <p:grpSpPr>
            <a:xfrm>
              <a:off x="942996" y="1478391"/>
              <a:ext cx="5697106" cy="3086561"/>
              <a:chOff x="-4095727" y="-1862282"/>
              <a:chExt cx="7596142" cy="4115414"/>
            </a:xfrm>
          </p:grpSpPr>
          <p:sp>
            <p:nvSpPr>
              <p:cNvPr id="19" name="TextBox 33"/>
              <p:cNvSpPr txBox="1"/>
              <p:nvPr/>
            </p:nvSpPr>
            <p:spPr>
              <a:xfrm>
                <a:off x="-4095727" y="-1862282"/>
                <a:ext cx="3500415" cy="9917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750"/>
                  </a:lnSpc>
                </a:pPr>
                <a:r>
                  <a:rPr lang="vi-VN" sz="5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Lá cây</a:t>
                </a:r>
                <a:endParaRPr lang="en-US" sz="5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TextBox 34"/>
              <p:cNvSpPr txBox="1"/>
              <p:nvPr/>
            </p:nvSpPr>
            <p:spPr>
              <a:xfrm>
                <a:off x="0" y="1261408"/>
                <a:ext cx="3500415" cy="9917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750"/>
                  </a:lnSpc>
                </a:pPr>
                <a:endParaRPr lang="en-US" sz="5000" dirty="0">
                  <a:solidFill>
                    <a:srgbClr val="623926"/>
                  </a:solidFill>
                  <a:latin typeface="Calibri (MS) Bold"/>
                </a:endParaRPr>
              </a:p>
            </p:txBody>
          </p:sp>
        </p:grp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90141E0-AF86-33AD-EB71-880AFFA0ADA3}"/>
              </a:ext>
            </a:extLst>
          </p:cNvPr>
          <p:cNvSpPr/>
          <p:nvPr/>
        </p:nvSpPr>
        <p:spPr>
          <a:xfrm>
            <a:off x="3180526" y="3946469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AF439ED0-7B95-4DE5-EE0A-80159D1A2D02}"/>
              </a:ext>
            </a:extLst>
          </p:cNvPr>
          <p:cNvSpPr/>
          <p:nvPr/>
        </p:nvSpPr>
        <p:spPr>
          <a:xfrm>
            <a:off x="3710878" y="3678856"/>
            <a:ext cx="2487791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sâu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6302F74-6E79-198B-B769-ED5B5BCEB2E3}"/>
              </a:ext>
            </a:extLst>
          </p:cNvPr>
          <p:cNvSpPr/>
          <p:nvPr/>
        </p:nvSpPr>
        <p:spPr>
          <a:xfrm>
            <a:off x="6279629" y="3946469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F56D6C1F-9AE3-E13B-679B-C55D5FAC62BF}"/>
              </a:ext>
            </a:extLst>
          </p:cNvPr>
          <p:cNvSpPr/>
          <p:nvPr/>
        </p:nvSpPr>
        <p:spPr>
          <a:xfrm>
            <a:off x="6809981" y="3678856"/>
            <a:ext cx="2869075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sâu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9DE6312-0F6A-6CB0-1B11-A52FA73D7323}"/>
              </a:ext>
            </a:extLst>
          </p:cNvPr>
          <p:cNvSpPr/>
          <p:nvPr/>
        </p:nvSpPr>
        <p:spPr>
          <a:xfrm>
            <a:off x="3318046" y="4986007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21228A65-1725-4F11-7DC2-0A6691E52AD8}"/>
              </a:ext>
            </a:extLst>
          </p:cNvPr>
          <p:cNvSpPr/>
          <p:nvPr/>
        </p:nvSpPr>
        <p:spPr>
          <a:xfrm>
            <a:off x="3848398" y="4718394"/>
            <a:ext cx="2487791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rệp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ADE4A8A-E1C7-29DE-A824-AF9EB0A351A7}"/>
              </a:ext>
            </a:extLst>
          </p:cNvPr>
          <p:cNvSpPr/>
          <p:nvPr/>
        </p:nvSpPr>
        <p:spPr>
          <a:xfrm>
            <a:off x="6417149" y="4986007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Freeform 7">
            <a:extLst>
              <a:ext uri="{FF2B5EF4-FFF2-40B4-BE49-F238E27FC236}">
                <a16:creationId xmlns:a16="http://schemas.microsoft.com/office/drawing/2014/main" id="{10F9D561-8282-11C6-93FC-F393E75596A8}"/>
              </a:ext>
            </a:extLst>
          </p:cNvPr>
          <p:cNvSpPr/>
          <p:nvPr/>
        </p:nvSpPr>
        <p:spPr>
          <a:xfrm>
            <a:off x="6947501" y="4718394"/>
            <a:ext cx="2869075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sâu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Freeform 7">
            <a:extLst>
              <a:ext uri="{FF2B5EF4-FFF2-40B4-BE49-F238E27FC236}">
                <a16:creationId xmlns:a16="http://schemas.microsoft.com/office/drawing/2014/main" id="{71A98966-DD25-0A38-1E75-9EF1AFDCAB4A}"/>
              </a:ext>
            </a:extLst>
          </p:cNvPr>
          <p:cNvSpPr/>
          <p:nvPr/>
        </p:nvSpPr>
        <p:spPr>
          <a:xfrm>
            <a:off x="806559" y="4790433"/>
            <a:ext cx="2408767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 cây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9787553C-AD83-6B87-2548-541AE1C29C37}"/>
              </a:ext>
            </a:extLst>
          </p:cNvPr>
          <p:cNvSpPr/>
          <p:nvPr/>
        </p:nvSpPr>
        <p:spPr>
          <a:xfrm>
            <a:off x="2119823" y="6016388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745693E9-85D1-1BFE-8246-1E8B3E220A01}"/>
              </a:ext>
            </a:extLst>
          </p:cNvPr>
          <p:cNvSpPr/>
          <p:nvPr/>
        </p:nvSpPr>
        <p:spPr>
          <a:xfrm>
            <a:off x="2650175" y="5756852"/>
            <a:ext cx="2487791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rệp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C74C92C7-B58B-AC86-D133-43D313443A2C}"/>
              </a:ext>
            </a:extLst>
          </p:cNvPr>
          <p:cNvSpPr/>
          <p:nvPr/>
        </p:nvSpPr>
        <p:spPr>
          <a:xfrm>
            <a:off x="8542086" y="5993492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8" name="Freeform 7">
            <a:extLst>
              <a:ext uri="{FF2B5EF4-FFF2-40B4-BE49-F238E27FC236}">
                <a16:creationId xmlns:a16="http://schemas.microsoft.com/office/drawing/2014/main" id="{021C4686-8466-646D-456C-11D0CACA8E47}"/>
              </a:ext>
            </a:extLst>
          </p:cNvPr>
          <p:cNvSpPr/>
          <p:nvPr/>
        </p:nvSpPr>
        <p:spPr>
          <a:xfrm>
            <a:off x="9174861" y="5756851"/>
            <a:ext cx="2869075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sâu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5636AE1E-66DD-AC1E-8473-78836C6538AE}"/>
              </a:ext>
            </a:extLst>
          </p:cNvPr>
          <p:cNvSpPr/>
          <p:nvPr/>
        </p:nvSpPr>
        <p:spPr>
          <a:xfrm>
            <a:off x="69109" y="5756852"/>
            <a:ext cx="2008276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 cây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C284D55A-6C7C-D188-349E-DA7A3AADDB86}"/>
              </a:ext>
            </a:extLst>
          </p:cNvPr>
          <p:cNvSpPr/>
          <p:nvPr/>
        </p:nvSpPr>
        <p:spPr>
          <a:xfrm>
            <a:off x="5159184" y="6016518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1" name="Freeform 7">
            <a:extLst>
              <a:ext uri="{FF2B5EF4-FFF2-40B4-BE49-F238E27FC236}">
                <a16:creationId xmlns:a16="http://schemas.microsoft.com/office/drawing/2014/main" id="{42DFC79A-58EA-D3D2-97FF-926D456EDA17}"/>
              </a:ext>
            </a:extLst>
          </p:cNvPr>
          <p:cNvSpPr/>
          <p:nvPr/>
        </p:nvSpPr>
        <p:spPr>
          <a:xfrm>
            <a:off x="5724833" y="5587458"/>
            <a:ext cx="2719528" cy="1161120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Ấu trùng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bọ rùa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63" grpId="0" animBg="1"/>
      <p:bldP spid="69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90D6F2-2D30-31FB-5F48-06D23AF72D5A}"/>
              </a:ext>
            </a:extLst>
          </p:cNvPr>
          <p:cNvSpPr/>
          <p:nvPr/>
        </p:nvSpPr>
        <p:spPr>
          <a:xfrm>
            <a:off x="423910" y="587766"/>
            <a:ext cx="10193290" cy="1597182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Hãy quan sát xung quanh nơi ở hoặc trường học của em, ghi chép những sinh vật sống trong các khu vực đó.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ED0151-4A71-7167-78AE-269F14630D69}"/>
              </a:ext>
            </a:extLst>
          </p:cNvPr>
          <p:cNvSpPr/>
          <p:nvPr/>
        </p:nvSpPr>
        <p:spPr>
          <a:xfrm>
            <a:off x="423910" y="2491910"/>
            <a:ext cx="9563370" cy="1597182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 sơ đồ chuỗi thức ăn giữa các sinh vật mà em quan sát được và chia sẻ.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7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F4E76-2A7A-CC30-BDEC-6B0A6B236094}"/>
              </a:ext>
            </a:extLst>
          </p:cNvPr>
          <p:cNvSpPr/>
          <p:nvPr/>
        </p:nvSpPr>
        <p:spPr>
          <a:xfrm>
            <a:off x="1057954" y="641032"/>
            <a:ext cx="10076089" cy="581183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Content Placeholder 5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2609B230-B08F-FB47-C8C7-600386E17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1" y="782320"/>
            <a:ext cx="5561498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11BD3F2-4B1B-9777-D8ED-8EED5AE1F352}"/>
              </a:ext>
            </a:extLst>
          </p:cNvPr>
          <p:cNvSpPr/>
          <p:nvPr/>
        </p:nvSpPr>
        <p:spPr>
          <a:xfrm>
            <a:off x="583110" y="1165170"/>
            <a:ext cx="10076089" cy="4994830"/>
          </a:xfrm>
          <a:prstGeom prst="roundRect">
            <a:avLst/>
          </a:prstGeom>
          <a:solidFill>
            <a:schemeClr val="bg1">
              <a:alpha val="49000"/>
            </a:scheme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AFA92-5D32-C63C-42F5-B88E72F92324}"/>
              </a:ext>
            </a:extLst>
          </p:cNvPr>
          <p:cNvGrpSpPr/>
          <p:nvPr/>
        </p:nvGrpSpPr>
        <p:grpSpPr>
          <a:xfrm>
            <a:off x="787147" y="1740644"/>
            <a:ext cx="7689218" cy="3162712"/>
            <a:chOff x="942996" y="1478391"/>
            <a:chExt cx="7689218" cy="3162712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F7386CAF-04FC-809C-ABF0-4E5270685A81}"/>
                </a:ext>
              </a:extLst>
            </p:cNvPr>
            <p:cNvGrpSpPr/>
            <p:nvPr/>
          </p:nvGrpSpPr>
          <p:grpSpPr>
            <a:xfrm>
              <a:off x="1051269" y="1496662"/>
              <a:ext cx="7580945" cy="3144441"/>
              <a:chOff x="-692737" y="-363046"/>
              <a:chExt cx="1996628" cy="828165"/>
            </a:xfrm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D6386E35-03B6-7582-EB48-96B6F8D533A8}"/>
                  </a:ext>
                </a:extLst>
              </p:cNvPr>
              <p:cNvSpPr/>
              <p:nvPr/>
            </p:nvSpPr>
            <p:spPr>
              <a:xfrm>
                <a:off x="-692737" y="-363046"/>
                <a:ext cx="634408" cy="195896"/>
              </a:xfrm>
              <a:custGeom>
                <a:avLst/>
                <a:gdLst/>
                <a:ahLst/>
                <a:cxnLst/>
                <a:rect l="l" t="t" r="r" b="b"/>
                <a:pathLst>
                  <a:path w="1303891" h="465119">
                    <a:moveTo>
                      <a:pt x="37531" y="0"/>
                    </a:moveTo>
                    <a:lnTo>
                      <a:pt x="1266359" y="0"/>
                    </a:lnTo>
                    <a:cubicBezTo>
                      <a:pt x="1287087" y="0"/>
                      <a:pt x="1303891" y="16803"/>
                      <a:pt x="1303891" y="37531"/>
                    </a:cubicBezTo>
                    <a:lnTo>
                      <a:pt x="1303891" y="427588"/>
                    </a:lnTo>
                    <a:cubicBezTo>
                      <a:pt x="1303891" y="448316"/>
                      <a:pt x="1287087" y="465119"/>
                      <a:pt x="1266359" y="465119"/>
                    </a:cubicBezTo>
                    <a:lnTo>
                      <a:pt x="37531" y="465119"/>
                    </a:lnTo>
                    <a:cubicBezTo>
                      <a:pt x="16803" y="465119"/>
                      <a:pt x="0" y="448316"/>
                      <a:pt x="0" y="427588"/>
                    </a:cubicBezTo>
                    <a:lnTo>
                      <a:pt x="0" y="37531"/>
                    </a:lnTo>
                    <a:cubicBezTo>
                      <a:pt x="0" y="16803"/>
                      <a:pt x="16803" y="0"/>
                      <a:pt x="37531" y="0"/>
                    </a:cubicBezTo>
                    <a:close/>
                  </a:path>
                </a:pathLst>
              </a:custGeom>
              <a:solidFill>
                <a:srgbClr val="FEC572"/>
              </a:solidFill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1F16685C-E624-FD2C-FF02-42239736177D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1303891" cy="55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5700"/>
                  </a:lnSpc>
                </a:pPr>
                <a:r>
                  <a:rPr lang="en-US" sz="5000" dirty="0">
                    <a:solidFill>
                      <a:srgbClr val="623926"/>
                    </a:solidFill>
                    <a:latin typeface="Calibri (MS)"/>
                  </a:rPr>
                  <a:t> </a:t>
                </a:r>
              </a:p>
            </p:txBody>
          </p:sp>
        </p:grpSp>
        <p:grpSp>
          <p:nvGrpSpPr>
            <p:cNvPr id="6" name="Group 32">
              <a:extLst>
                <a:ext uri="{FF2B5EF4-FFF2-40B4-BE49-F238E27FC236}">
                  <a16:creationId xmlns:a16="http://schemas.microsoft.com/office/drawing/2014/main" id="{3A571F4B-4481-B58D-2BF2-A350EF412FE9}"/>
                </a:ext>
              </a:extLst>
            </p:cNvPr>
            <p:cNvGrpSpPr/>
            <p:nvPr/>
          </p:nvGrpSpPr>
          <p:grpSpPr>
            <a:xfrm>
              <a:off x="942996" y="1478391"/>
              <a:ext cx="5697106" cy="3086561"/>
              <a:chOff x="-4095727" y="-1862282"/>
              <a:chExt cx="7596142" cy="4115414"/>
            </a:xfrm>
          </p:grpSpPr>
          <p:sp>
            <p:nvSpPr>
              <p:cNvPr id="7" name="TextBox 33">
                <a:extLst>
                  <a:ext uri="{FF2B5EF4-FFF2-40B4-BE49-F238E27FC236}">
                    <a16:creationId xmlns:a16="http://schemas.microsoft.com/office/drawing/2014/main" id="{F11169EF-D91F-44E4-C0DB-4ABEB5C2117E}"/>
                  </a:ext>
                </a:extLst>
              </p:cNvPr>
              <p:cNvSpPr txBox="1"/>
              <p:nvPr/>
            </p:nvSpPr>
            <p:spPr>
              <a:xfrm>
                <a:off x="-4095727" y="-1862282"/>
                <a:ext cx="3500415" cy="9917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750"/>
                  </a:lnSpc>
                </a:pPr>
                <a:r>
                  <a:rPr lang="vi-VN" sz="5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5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TextBox 34">
                <a:extLst>
                  <a:ext uri="{FF2B5EF4-FFF2-40B4-BE49-F238E27FC236}">
                    <a16:creationId xmlns:a16="http://schemas.microsoft.com/office/drawing/2014/main" id="{4E7B6E32-8921-A04E-2A01-22ABADDCE77F}"/>
                  </a:ext>
                </a:extLst>
              </p:cNvPr>
              <p:cNvSpPr txBox="1"/>
              <p:nvPr/>
            </p:nvSpPr>
            <p:spPr>
              <a:xfrm>
                <a:off x="0" y="1261408"/>
                <a:ext cx="3500415" cy="9917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750"/>
                  </a:lnSpc>
                </a:pPr>
                <a:endParaRPr lang="en-US" sz="5000" dirty="0">
                  <a:solidFill>
                    <a:srgbClr val="623926"/>
                  </a:solidFill>
                  <a:latin typeface="Calibri (MS) Bold"/>
                </a:endParaRPr>
              </a:p>
            </p:txBody>
          </p:sp>
        </p:grp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4AEADBF-FDE1-9CFD-D12C-968575A0E5DA}"/>
              </a:ext>
            </a:extLst>
          </p:cNvPr>
          <p:cNvSpPr/>
          <p:nvPr/>
        </p:nvSpPr>
        <p:spPr>
          <a:xfrm>
            <a:off x="3328590" y="2036389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203BD26-0413-6B3D-D1C1-D6DFAC398593}"/>
              </a:ext>
            </a:extLst>
          </p:cNvPr>
          <p:cNvSpPr/>
          <p:nvPr/>
        </p:nvSpPr>
        <p:spPr>
          <a:xfrm>
            <a:off x="3858942" y="1768776"/>
            <a:ext cx="2487791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EAE529-D0CA-1670-0808-D710F51312D1}"/>
              </a:ext>
            </a:extLst>
          </p:cNvPr>
          <p:cNvSpPr/>
          <p:nvPr/>
        </p:nvSpPr>
        <p:spPr>
          <a:xfrm>
            <a:off x="6427693" y="2036389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37F949D-4821-D05D-7759-B978E304F08A}"/>
              </a:ext>
            </a:extLst>
          </p:cNvPr>
          <p:cNvSpPr/>
          <p:nvPr/>
        </p:nvSpPr>
        <p:spPr>
          <a:xfrm>
            <a:off x="6958045" y="1768776"/>
            <a:ext cx="1850675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20ECC20-9009-C7B9-FF60-583B401A8869}"/>
              </a:ext>
            </a:extLst>
          </p:cNvPr>
          <p:cNvSpPr/>
          <p:nvPr/>
        </p:nvSpPr>
        <p:spPr>
          <a:xfrm>
            <a:off x="2057846" y="3075927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5E8BC52A-FED9-E234-2583-B7EA2164880E}"/>
              </a:ext>
            </a:extLst>
          </p:cNvPr>
          <p:cNvSpPr/>
          <p:nvPr/>
        </p:nvSpPr>
        <p:spPr>
          <a:xfrm>
            <a:off x="2608664" y="2808314"/>
            <a:ext cx="3875589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 chấu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C330844-3719-2F28-F4AE-8A70C37B4C36}"/>
              </a:ext>
            </a:extLst>
          </p:cNvPr>
          <p:cNvSpPr/>
          <p:nvPr/>
        </p:nvSpPr>
        <p:spPr>
          <a:xfrm>
            <a:off x="6565213" y="3075927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AFB321D5-283C-6610-B9C9-497F6375FAB4}"/>
              </a:ext>
            </a:extLst>
          </p:cNvPr>
          <p:cNvSpPr/>
          <p:nvPr/>
        </p:nvSpPr>
        <p:spPr>
          <a:xfrm>
            <a:off x="7095566" y="2808314"/>
            <a:ext cx="1496860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Ếch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77078FCB-4D3F-12C7-D497-2B997C62EBC7}"/>
              </a:ext>
            </a:extLst>
          </p:cNvPr>
          <p:cNvSpPr/>
          <p:nvPr/>
        </p:nvSpPr>
        <p:spPr>
          <a:xfrm>
            <a:off x="954623" y="2880353"/>
            <a:ext cx="1082757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131FB84-09C6-422E-87AB-F2545DC179C1}"/>
              </a:ext>
            </a:extLst>
          </p:cNvPr>
          <p:cNvSpPr/>
          <p:nvPr/>
        </p:nvSpPr>
        <p:spPr>
          <a:xfrm>
            <a:off x="3005337" y="4107388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831DD3CC-6185-F678-2A9A-6023E1E59FF5}"/>
              </a:ext>
            </a:extLst>
          </p:cNvPr>
          <p:cNvSpPr/>
          <p:nvPr/>
        </p:nvSpPr>
        <p:spPr>
          <a:xfrm>
            <a:off x="3535689" y="3847852"/>
            <a:ext cx="1488275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47E9E6BB-7F0E-948B-A1AF-E99E298AACAE}"/>
              </a:ext>
            </a:extLst>
          </p:cNvPr>
          <p:cNvSpPr/>
          <p:nvPr/>
        </p:nvSpPr>
        <p:spPr>
          <a:xfrm>
            <a:off x="954623" y="3847852"/>
            <a:ext cx="2008276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 rốt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32512B-AAFC-6954-C2E9-7E66D9E9F0EB}"/>
              </a:ext>
            </a:extLst>
          </p:cNvPr>
          <p:cNvSpPr/>
          <p:nvPr/>
        </p:nvSpPr>
        <p:spPr>
          <a:xfrm>
            <a:off x="5090803" y="4107388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52090388-66C7-D7FF-48FA-DE3299E80D86}"/>
              </a:ext>
            </a:extLst>
          </p:cNvPr>
          <p:cNvSpPr/>
          <p:nvPr/>
        </p:nvSpPr>
        <p:spPr>
          <a:xfrm>
            <a:off x="5668283" y="3882785"/>
            <a:ext cx="1634380" cy="743792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29D1AA6-3859-E15E-A467-8B1C8518BAE1}"/>
              </a:ext>
            </a:extLst>
          </p:cNvPr>
          <p:cNvSpPr/>
          <p:nvPr/>
        </p:nvSpPr>
        <p:spPr>
          <a:xfrm>
            <a:off x="8592425" y="3075927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88AB76D-F4CF-3F24-6265-5129D3AB3A30}"/>
              </a:ext>
            </a:extLst>
          </p:cNvPr>
          <p:cNvSpPr/>
          <p:nvPr/>
        </p:nvSpPr>
        <p:spPr>
          <a:xfrm>
            <a:off x="9122778" y="2808314"/>
            <a:ext cx="1496860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E21EDBE-2EC6-6FFD-0A8D-A055C8F55F88}"/>
              </a:ext>
            </a:extLst>
          </p:cNvPr>
          <p:cNvSpPr/>
          <p:nvPr/>
        </p:nvSpPr>
        <p:spPr>
          <a:xfrm>
            <a:off x="4019674" y="5173641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07FAC721-82B3-2CB1-4A13-F6444E19FE8F}"/>
              </a:ext>
            </a:extLst>
          </p:cNvPr>
          <p:cNvSpPr/>
          <p:nvPr/>
        </p:nvSpPr>
        <p:spPr>
          <a:xfrm>
            <a:off x="4550026" y="4966420"/>
            <a:ext cx="1287744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 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7BFB25CB-26FC-3310-4960-3501C5C57FFF}"/>
              </a:ext>
            </a:extLst>
          </p:cNvPr>
          <p:cNvSpPr/>
          <p:nvPr/>
        </p:nvSpPr>
        <p:spPr>
          <a:xfrm>
            <a:off x="832647" y="4949037"/>
            <a:ext cx="3139899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Bèo, rong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5A133A8-C7A2-1D14-4A30-47CEC349DDB2}"/>
              </a:ext>
            </a:extLst>
          </p:cNvPr>
          <p:cNvSpPr/>
          <p:nvPr/>
        </p:nvSpPr>
        <p:spPr>
          <a:xfrm>
            <a:off x="6105140" y="5173641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6E98CF9-D693-BB81-87B2-DEBA58B51787}"/>
              </a:ext>
            </a:extLst>
          </p:cNvPr>
          <p:cNvSpPr/>
          <p:nvPr/>
        </p:nvSpPr>
        <p:spPr>
          <a:xfrm>
            <a:off x="6682620" y="4949038"/>
            <a:ext cx="1634380" cy="743792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CD0AB1-CED0-EBB1-968E-8039082A6EF4}"/>
              </a:ext>
            </a:extLst>
          </p:cNvPr>
          <p:cNvSpPr/>
          <p:nvPr/>
        </p:nvSpPr>
        <p:spPr>
          <a:xfrm>
            <a:off x="722016" y="718074"/>
            <a:ext cx="10544763" cy="595280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7BAA7-7554-59C4-772C-8296F459EB49}"/>
              </a:ext>
            </a:extLst>
          </p:cNvPr>
          <p:cNvSpPr txBox="1"/>
          <p:nvPr/>
        </p:nvSpPr>
        <p:spPr>
          <a:xfrm>
            <a:off x="1013012" y="1493875"/>
            <a:ext cx="100046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18" y="0"/>
            <a:ext cx="496257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51C152-C4B6-728B-51EB-8967C1D961D0}"/>
              </a:ext>
            </a:extLst>
          </p:cNvPr>
          <p:cNvSpPr/>
          <p:nvPr/>
        </p:nvSpPr>
        <p:spPr>
          <a:xfrm>
            <a:off x="1121813" y="1223090"/>
            <a:ext cx="10076089" cy="407725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B4A30-B7E2-F075-C30D-BC979A69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13" y="1866536"/>
            <a:ext cx="9948373" cy="2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256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Calibri (MS)</vt:lpstr>
      <vt:lpstr>Calibri (MS) Bold</vt:lpstr>
      <vt:lpstr>SVN-Newton</vt:lpstr>
      <vt:lpstr>UTM Avo</vt:lpstr>
      <vt:lpstr>UVF Candlescript Pro</vt:lpstr>
      <vt:lpstr>#9Slide07 HoneyCream</vt:lpstr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MANGNONTEAM</dc:creator>
  <cp:keywords>MĂNG NON TEAM</cp:keywords>
  <cp:lastModifiedBy>duong quynh anh</cp:lastModifiedBy>
  <cp:revision>6</cp:revision>
  <dcterms:created xsi:type="dcterms:W3CDTF">2024-03-31T04:00:21Z</dcterms:created>
  <dcterms:modified xsi:type="dcterms:W3CDTF">2025-04-22T15:25:08Z</dcterms:modified>
</cp:coreProperties>
</file>