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84" r:id="rId4"/>
    <p:sldId id="289" r:id="rId5"/>
    <p:sldId id="290" r:id="rId6"/>
    <p:sldId id="288" r:id="rId7"/>
  </p:sldIdLst>
  <p:sldSz cx="18288000" cy="10287000"/>
  <p:notesSz cx="6858000" cy="9144000"/>
  <p:embeddedFontLst>
    <p:embeddedFont>
      <p:font typeface="#9Slide03 Arima Madurai Black" panose="00000A00000000000000" pitchFamily="2" charset="0"/>
      <p:bold r:id="rId9"/>
    </p:embeddedFont>
    <p:embeddedFont>
      <p:font typeface="#9Slide07 HoneyCream" pitchFamily="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A04BB-DBD1-4896-A7DB-14611AEFCE8B}" v="473" dt="2024-03-31T03:48:32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4614" autoAdjust="0"/>
  </p:normalViewPr>
  <p:slideViewPr>
    <p:cSldViewPr>
      <p:cViewPr varScale="1">
        <p:scale>
          <a:sx n="36" d="100"/>
          <a:sy n="36" d="100"/>
        </p:scale>
        <p:origin x="9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2DB7-680B-7F41-ADC6-69BF27A39E40}" type="datetimeFigureOut">
              <a:rPr lang="en-VN" smtClean="0"/>
              <a:t>04/22/2025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7A9F-82AA-CD40-B9CD-E3402AEEC9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473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F0ADA2-C241-FF49-A213-96B3EE59B9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3CBED9-C4B8-8D43-AA2A-057F25738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CCF5E4C-E734-C944-898F-A69DD16A81FD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434092-E6A6-FB4D-BBF5-2D322EBF15B5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589B86-CC62-EA45-946B-38370F13F360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1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69017" y="750192"/>
            <a:ext cx="12218983" cy="5800698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840585"/>
            <a:ext cx="2026054" cy="20260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0F1709-3E71-DB47-B5C2-8AF8B03A4D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768"/>
          <a:stretch/>
        </p:blipFill>
        <p:spPr>
          <a:xfrm>
            <a:off x="5867400" y="1462966"/>
            <a:ext cx="17443752" cy="3650901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9EB88-F0C1-B9CF-D5FB-C6E8B5A12D85}"/>
              </a:ext>
            </a:extLst>
          </p:cNvPr>
          <p:cNvSpPr txBox="1"/>
          <p:nvPr/>
        </p:nvSpPr>
        <p:spPr>
          <a:xfrm>
            <a:off x="11201400" y="523663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Trang 92</a:t>
            </a:r>
            <a:endParaRPr lang="en-SG" sz="40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3"/>
          <p:cNvGrpSpPr/>
          <p:nvPr/>
        </p:nvGrpSpPr>
        <p:grpSpPr>
          <a:xfrm>
            <a:off x="97785" y="1079169"/>
            <a:ext cx="11076303" cy="2616531"/>
            <a:chOff x="-703127" y="434400"/>
            <a:chExt cx="1600293" cy="1531890"/>
          </a:xfrm>
        </p:grpSpPr>
        <p:sp>
          <p:nvSpPr>
            <p:cNvPr id="22" name="Freeform 14"/>
            <p:cNvSpPr/>
            <p:nvPr/>
          </p:nvSpPr>
          <p:spPr>
            <a:xfrm>
              <a:off x="-703127" y="434400"/>
              <a:ext cx="1600293" cy="1531890"/>
            </a:xfrm>
            <a:custGeom>
              <a:avLst/>
              <a:gdLst/>
              <a:ahLst/>
              <a:cxnLst/>
              <a:rect l="l" t="t" r="r" b="b"/>
              <a:pathLst>
                <a:path w="1600293" h="1531890">
                  <a:moveTo>
                    <a:pt x="1475833" y="1531890"/>
                  </a:moveTo>
                  <a:lnTo>
                    <a:pt x="124460" y="1531890"/>
                  </a:lnTo>
                  <a:cubicBezTo>
                    <a:pt x="55880" y="1531890"/>
                    <a:pt x="0" y="1476010"/>
                    <a:pt x="0" y="1407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5833" y="0"/>
                  </a:lnTo>
                  <a:cubicBezTo>
                    <a:pt x="1544413" y="0"/>
                    <a:pt x="1600293" y="55880"/>
                    <a:pt x="1600293" y="124460"/>
                  </a:cubicBezTo>
                  <a:lnTo>
                    <a:pt x="1600293" y="1407430"/>
                  </a:lnTo>
                  <a:cubicBezTo>
                    <a:pt x="1600293" y="1476010"/>
                    <a:pt x="1544413" y="1531890"/>
                    <a:pt x="1475833" y="1531890"/>
                  </a:cubicBezTo>
                  <a:close/>
                </a:path>
              </a:pathLst>
            </a:custGeom>
            <a:solidFill>
              <a:srgbClr val="FFBAB3"/>
            </a:solidFill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38" name="Google Shape;1270;p44"/>
          <p:cNvSpPr txBox="1">
            <a:spLocks/>
          </p:cNvSpPr>
          <p:nvPr/>
        </p:nvSpPr>
        <p:spPr>
          <a:xfrm>
            <a:off x="838200" y="60254"/>
            <a:ext cx="7162800" cy="8859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1. </a:t>
            </a: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Tính rồi rút gọn.</a:t>
            </a:r>
          </a:p>
        </p:txBody>
      </p:sp>
      <p:sp>
        <p:nvSpPr>
          <p:cNvPr id="71" name="Google Shape;1332;p44"/>
          <p:cNvSpPr/>
          <p:nvPr/>
        </p:nvSpPr>
        <p:spPr>
          <a:xfrm>
            <a:off x="10411855" y="454208"/>
            <a:ext cx="179712" cy="624961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Google Shape;343;p15">
                <a:extLst>
                  <a:ext uri="{FF2B5EF4-FFF2-40B4-BE49-F238E27FC236}">
                    <a16:creationId xmlns:a16="http://schemas.microsoft.com/office/drawing/2014/main" id="{332CC3A1-F227-4077-9F24-5CDBF4621C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432" y="1526326"/>
                <a:ext cx="16754168" cy="88597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vi-VN" sz="8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</a:t>
                </a:r>
                <a:endParaRPr lang="en-US" sz="8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Google Shape;343;p15">
                <a:extLst>
                  <a:ext uri="{FF2B5EF4-FFF2-40B4-BE49-F238E27FC236}">
                    <a16:creationId xmlns:a16="http://schemas.microsoft.com/office/drawing/2014/main" id="{332CC3A1-F227-4077-9F24-5CDBF4621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32" y="1526326"/>
                <a:ext cx="16754168" cy="885971"/>
              </a:xfrm>
              <a:prstGeom prst="rect">
                <a:avLst/>
              </a:prstGeom>
              <a:blipFill>
                <a:blip r:embed="rId2"/>
                <a:stretch>
                  <a:fillRect l="-1783" b="-14520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B5022-83F4-4D9B-C645-A3A3A131634C}"/>
                  </a:ext>
                </a:extLst>
              </p:cNvPr>
              <p:cNvSpPr txBox="1"/>
              <p:nvPr/>
            </p:nvSpPr>
            <p:spPr>
              <a:xfrm>
                <a:off x="4011556" y="1571185"/>
                <a:ext cx="7760379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B5022-83F4-4D9B-C645-A3A3A1316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556" y="1571185"/>
                <a:ext cx="7760379" cy="1870577"/>
              </a:xfrm>
              <a:prstGeom prst="rect">
                <a:avLst/>
              </a:prstGeom>
              <a:blipFill>
                <a:blip r:embed="rId3"/>
                <a:stretch>
                  <a:fillRect l="-6677" b="-159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A3C2BDA2-F4E0-5835-A17A-5D6913013598}"/>
                  </a:ext>
                </a:extLst>
              </p:cNvPr>
              <p:cNvSpPr/>
              <p:nvPr/>
            </p:nvSpPr>
            <p:spPr>
              <a:xfrm>
                <a:off x="71845" y="3865125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r>
                  <a:rPr lang="vi-VN" sz="8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8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SG" sz="8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A3C2BDA2-F4E0-5835-A17A-5D6913013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" y="3865125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4733" t="-24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5DFC55-E1B1-BEB5-DC16-C212FC239378}"/>
                  </a:ext>
                </a:extLst>
              </p:cNvPr>
              <p:cNvSpPr txBox="1"/>
              <p:nvPr/>
            </p:nvSpPr>
            <p:spPr>
              <a:xfrm>
                <a:off x="3887571" y="3924300"/>
                <a:ext cx="7161429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5DFC55-E1B1-BEB5-DC16-C212FC239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571" y="3924300"/>
                <a:ext cx="7161429" cy="1870577"/>
              </a:xfrm>
              <a:prstGeom prst="rect">
                <a:avLst/>
              </a:prstGeom>
              <a:blipFill>
                <a:blip r:embed="rId5"/>
                <a:stretch>
                  <a:fillRect l="-7319" b="-159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BBB97CAC-A39D-E247-4CF3-744EFC3326AC}"/>
                  </a:ext>
                </a:extLst>
              </p:cNvPr>
              <p:cNvSpPr/>
              <p:nvPr/>
            </p:nvSpPr>
            <p:spPr>
              <a:xfrm>
                <a:off x="97785" y="6726600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8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SG" sz="8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BBB97CAC-A39D-E247-4CF3-744EFC332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5" y="6726600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4678" t="-24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7A4329-1D2E-7DCA-AF82-FE55B8EE0AF0}"/>
                  </a:ext>
                </a:extLst>
              </p:cNvPr>
              <p:cNvSpPr txBox="1"/>
              <p:nvPr/>
            </p:nvSpPr>
            <p:spPr>
              <a:xfrm>
                <a:off x="3200400" y="6767164"/>
                <a:ext cx="9753600" cy="187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vi-VN" sz="8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7A4329-1D2E-7DCA-AF82-FE55B8EE0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767164"/>
                <a:ext cx="9753600" cy="1870961"/>
              </a:xfrm>
              <a:prstGeom prst="rect">
                <a:avLst/>
              </a:prstGeom>
              <a:blipFill>
                <a:blip r:embed="rId7"/>
                <a:stretch>
                  <a:fillRect l="-5313" b="-159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58390AC3-4654-0B4C-E35E-6840F004AE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3990266" y="5603045"/>
            <a:ext cx="2779460" cy="45836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98F705-877B-2DFE-9BC1-A0E36AB465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48461" y="6023344"/>
            <a:ext cx="2850017" cy="4263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4BB9240-C6B0-CC45-B36E-35F849746820}"/>
              </a:ext>
            </a:extLst>
          </p:cNvPr>
          <p:cNvSpPr/>
          <p:nvPr/>
        </p:nvSpPr>
        <p:spPr>
          <a:xfrm>
            <a:off x="348574" y="152400"/>
            <a:ext cx="17634626" cy="9982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93" name="Google Shape;343;p15">
            <a:extLst>
              <a:ext uri="{FF2B5EF4-FFF2-40B4-BE49-F238E27FC236}">
                <a16:creationId xmlns:a16="http://schemas.microsoft.com/office/drawing/2014/main" id="{98B7972E-B6CD-4EC5-B064-1185984A3A0A}"/>
              </a:ext>
            </a:extLst>
          </p:cNvPr>
          <p:cNvSpPr txBox="1">
            <a:spLocks/>
          </p:cNvSpPr>
          <p:nvPr/>
        </p:nvSpPr>
        <p:spPr>
          <a:xfrm>
            <a:off x="533400" y="419100"/>
            <a:ext cx="17907000" cy="1835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1000"/>
              </a:spcBef>
              <a:defRPr/>
            </a:pP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vi-VN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3F34C-85FE-B6CF-9F34-B87F4169A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884" y="2254386"/>
            <a:ext cx="6812372" cy="427554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6461416-C93D-8474-8C64-B8E880FDE02D}"/>
              </a:ext>
            </a:extLst>
          </p:cNvPr>
          <p:cNvGrpSpPr/>
          <p:nvPr/>
        </p:nvGrpSpPr>
        <p:grpSpPr>
          <a:xfrm>
            <a:off x="9308536" y="2398170"/>
            <a:ext cx="9525000" cy="4332789"/>
            <a:chOff x="4139623" y="2225983"/>
            <a:chExt cx="5712542" cy="43327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FE7204A-59D5-4ED0-DC72-C75B433F13A0}"/>
                    </a:ext>
                  </a:extLst>
                </p:cNvPr>
                <p:cNvSpPr txBox="1"/>
                <p:nvPr/>
              </p:nvSpPr>
              <p:spPr>
                <a:xfrm>
                  <a:off x="4139623" y="2225983"/>
                  <a:ext cx="5712542" cy="4332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vi-VN" sz="8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vi-VN" sz="8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80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80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×  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8000" b="1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8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endParaRPr lang="en-US" sz="80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endParaRPr lang="en-US" sz="8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FE7204A-59D5-4ED0-DC72-C75B433F13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623" y="2225983"/>
                  <a:ext cx="5712542" cy="4332789"/>
                </a:xfrm>
                <a:prstGeom prst="rect">
                  <a:avLst/>
                </a:prstGeom>
                <a:blipFill>
                  <a:blip r:embed="rId4"/>
                  <a:stretch>
                    <a:fillRect t="-14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2DBBAA2-F7E4-2D46-E44C-3C11861ADEB9}"/>
                </a:ext>
              </a:extLst>
            </p:cNvPr>
            <p:cNvSpPr/>
            <p:nvPr/>
          </p:nvSpPr>
          <p:spPr>
            <a:xfrm>
              <a:off x="6101115" y="2644989"/>
              <a:ext cx="570271" cy="894071"/>
            </a:xfrm>
            <a:prstGeom prst="round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7D7AC8-286A-6F1E-06A8-16E55EE9DB6E}"/>
                  </a:ext>
                </a:extLst>
              </p:cNvPr>
              <p:cNvSpPr txBox="1"/>
              <p:nvPr/>
            </p:nvSpPr>
            <p:spPr>
              <a:xfrm>
                <a:off x="10744200" y="4232978"/>
                <a:ext cx="6629400" cy="1888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8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7D7AC8-286A-6F1E-06A8-16E55EE9D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0" y="4232978"/>
                <a:ext cx="6629400" cy="1888850"/>
              </a:xfrm>
              <a:prstGeom prst="rect">
                <a:avLst/>
              </a:prstGeom>
              <a:blipFill>
                <a:blip r:embed="rId5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C748E3-00FE-9B43-4A7E-74F745F470CE}"/>
                  </a:ext>
                </a:extLst>
              </p:cNvPr>
              <p:cNvSpPr txBox="1"/>
              <p:nvPr/>
            </p:nvSpPr>
            <p:spPr>
              <a:xfrm>
                <a:off x="9461500" y="6426697"/>
                <a:ext cx="6807764" cy="1648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7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7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7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SG" sz="7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C748E3-00FE-9B43-4A7E-74F745F47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500" y="6426697"/>
                <a:ext cx="6807764" cy="1648593"/>
              </a:xfrm>
              <a:prstGeom prst="rect">
                <a:avLst/>
              </a:prstGeom>
              <a:blipFill>
                <a:blip r:embed="rId6"/>
                <a:stretch>
                  <a:fillRect l="-6535" b="-1365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732DCE8-8C38-D9D4-E190-6FD3F17C119E}"/>
              </a:ext>
            </a:extLst>
          </p:cNvPr>
          <p:cNvSpPr/>
          <p:nvPr/>
        </p:nvSpPr>
        <p:spPr>
          <a:xfrm>
            <a:off x="11911526" y="6657938"/>
            <a:ext cx="1143000" cy="85472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3040D7-710B-95A2-EB34-99E981AAF361}"/>
                  </a:ext>
                </a:extLst>
              </p:cNvPr>
              <p:cNvSpPr txBox="1"/>
              <p:nvPr/>
            </p:nvSpPr>
            <p:spPr>
              <a:xfrm>
                <a:off x="10763250" y="8191500"/>
                <a:ext cx="4306529" cy="1889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8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3040D7-710B-95A2-EB34-99E981AAF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250" y="8191500"/>
                <a:ext cx="4306529" cy="1889235"/>
              </a:xfrm>
              <a:prstGeom prst="rect">
                <a:avLst/>
              </a:prstGeom>
              <a:blipFill>
                <a:blip r:embed="rId7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6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26" grpId="0"/>
      <p:bldP spid="30" grpId="0"/>
      <p:bldP spid="31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A3057992-F62E-0C26-28F4-604553463AE9}"/>
              </a:ext>
            </a:extLst>
          </p:cNvPr>
          <p:cNvSpPr/>
          <p:nvPr/>
        </p:nvSpPr>
        <p:spPr>
          <a:xfrm>
            <a:off x="194081" y="188148"/>
            <a:ext cx="17634626" cy="9982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Google Shape;343;p15">
            <a:extLst>
              <a:ext uri="{FF2B5EF4-FFF2-40B4-BE49-F238E27FC236}">
                <a16:creationId xmlns:a16="http://schemas.microsoft.com/office/drawing/2014/main" id="{CCA2CFFB-27BF-C3CB-9943-BDC9A47490FF}"/>
              </a:ext>
            </a:extLst>
          </p:cNvPr>
          <p:cNvSpPr txBox="1">
            <a:spLocks/>
          </p:cNvSpPr>
          <p:nvPr/>
        </p:nvSpPr>
        <p:spPr>
          <a:xfrm>
            <a:off x="1676400" y="188148"/>
            <a:ext cx="5311919" cy="1635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8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8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343;p15">
                <a:extLst>
                  <a:ext uri="{FF2B5EF4-FFF2-40B4-BE49-F238E27FC236}">
                    <a16:creationId xmlns:a16="http://schemas.microsoft.com/office/drawing/2014/main" id="{DD205FB6-3140-7541-8F25-D72AA8512A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293" y="1333500"/>
                <a:ext cx="21680779" cy="16355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8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Google Shape;343;p15">
                <a:extLst>
                  <a:ext uri="{FF2B5EF4-FFF2-40B4-BE49-F238E27FC236}">
                    <a16:creationId xmlns:a16="http://schemas.microsoft.com/office/drawing/2014/main" id="{DD205FB6-3140-7541-8F25-D72AA8512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93" y="1333500"/>
                <a:ext cx="21680779" cy="1635507"/>
              </a:xfrm>
              <a:prstGeom prst="rect">
                <a:avLst/>
              </a:prstGeom>
              <a:blipFill>
                <a:blip r:embed="rId2"/>
                <a:stretch>
                  <a:fillRect l="-2390" b="-3320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C8A49D-FAAC-8798-DD2A-0C315CE068E2}"/>
                  </a:ext>
                </a:extLst>
              </p:cNvPr>
              <p:cNvSpPr txBox="1"/>
              <p:nvPr/>
            </p:nvSpPr>
            <p:spPr>
              <a:xfrm>
                <a:off x="6781800" y="1333500"/>
                <a:ext cx="10134600" cy="3720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m:rPr>
                        <m:sty m:val="p"/>
                      </m:rPr>
                      <a:rPr lang="vi-VN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8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vi-VN" sz="8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C8A49D-FAAC-8798-DD2A-0C315CE06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333500"/>
                <a:ext cx="10134600" cy="3720506"/>
              </a:xfrm>
              <a:prstGeom prst="rect">
                <a:avLst/>
              </a:prstGeom>
              <a:blipFill>
                <a:blip r:embed="rId3"/>
                <a:stretch>
                  <a:fillRect l="-5174" t="-164" b="-475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99882-56DB-C64B-27E1-C7E30196CCA5}"/>
                  </a:ext>
                </a:extLst>
              </p:cNvPr>
              <p:cNvSpPr txBox="1"/>
              <p:nvPr/>
            </p:nvSpPr>
            <p:spPr>
              <a:xfrm>
                <a:off x="762001" y="5450747"/>
                <a:ext cx="5334000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SG" sz="8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99882-56DB-C64B-27E1-C7E30196C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5450747"/>
                <a:ext cx="5334000" cy="1870577"/>
              </a:xfrm>
              <a:prstGeom prst="rect">
                <a:avLst/>
              </a:prstGeom>
              <a:blipFill>
                <a:blip r:embed="rId4"/>
                <a:stretch>
                  <a:fillRect l="-9714" t="-326" b="-140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C6C897-291C-E1DA-8B96-88D4750E94BE}"/>
                  </a:ext>
                </a:extLst>
              </p:cNvPr>
              <p:cNvSpPr txBox="1"/>
              <p:nvPr/>
            </p:nvSpPr>
            <p:spPr>
              <a:xfrm>
                <a:off x="5791200" y="5450747"/>
                <a:ext cx="8686800" cy="2547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𝟐𝟔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4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C6C897-291C-E1DA-8B96-88D4750E9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450747"/>
                <a:ext cx="8686800" cy="2547685"/>
              </a:xfrm>
              <a:prstGeom prst="rect">
                <a:avLst/>
              </a:prstGeom>
              <a:blipFill>
                <a:blip r:embed="rId5"/>
                <a:stretch>
                  <a:fillRect l="-5965" t="-23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EDB4629-55A4-4592-8288-C846CD0A1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5285276" y="5414897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60BEB-61A0-E310-1D5A-47AE0FDCAB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43471" y="5835196"/>
            <a:ext cx="2850017" cy="42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1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A3057992-F62E-0C26-28F4-604553463AE9}"/>
              </a:ext>
            </a:extLst>
          </p:cNvPr>
          <p:cNvSpPr/>
          <p:nvPr/>
        </p:nvSpPr>
        <p:spPr>
          <a:xfrm>
            <a:off x="129790" y="-14033"/>
            <a:ext cx="17634626" cy="31758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343;p15">
                <a:extLst>
                  <a:ext uri="{FF2B5EF4-FFF2-40B4-BE49-F238E27FC236}">
                    <a16:creationId xmlns:a16="http://schemas.microsoft.com/office/drawing/2014/main" id="{CCA2CFFB-27BF-C3CB-9943-BDC9A47490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3584" y="-49609"/>
                <a:ext cx="16090994" cy="289795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4.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cắt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thanh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sắt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m.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cắt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5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Lexend Medium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Google Shape;343;p15">
                <a:extLst>
                  <a:ext uri="{FF2B5EF4-FFF2-40B4-BE49-F238E27FC236}">
                    <a16:creationId xmlns:a16="http://schemas.microsoft.com/office/drawing/2014/main" id="{CCA2CFFB-27BF-C3CB-9943-BDC9A4749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84" y="-49609"/>
                <a:ext cx="16090994" cy="2897952"/>
              </a:xfrm>
              <a:prstGeom prst="rect">
                <a:avLst/>
              </a:prstGeom>
              <a:blipFill>
                <a:blip r:embed="rId2"/>
                <a:stretch>
                  <a:fillRect l="-1819" r="-1819" b="-1873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EDB4629-55A4-4592-8288-C846CD0A1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862383" y="5570821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60BEB-61A0-E310-1D5A-47AE0FDCA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0" y="6030640"/>
            <a:ext cx="2850017" cy="4263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21E620-6A21-43C5-CFEF-BD56BE540171}"/>
              </a:ext>
            </a:extLst>
          </p:cNvPr>
          <p:cNvSpPr txBox="1"/>
          <p:nvPr/>
        </p:nvSpPr>
        <p:spPr>
          <a:xfrm>
            <a:off x="112816" y="3384202"/>
            <a:ext cx="12196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3384202"/>
                <a:ext cx="13258800" cy="58795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7200" b="1" u="sng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7200" b="1" u="sng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7200" b="1" u="sng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12 (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12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endParaRPr lang="en-US" sz="7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84202"/>
                <a:ext cx="13258800" cy="5879558"/>
              </a:xfrm>
              <a:prstGeom prst="rect">
                <a:avLst/>
              </a:prstGeom>
              <a:blipFill>
                <a:blip r:embed="rId5"/>
                <a:stretch>
                  <a:fillRect l="-872" t="-2062" r="-3303" b="-7216"/>
                </a:stretch>
              </a:blipFill>
              <a:ln w="28575">
                <a:solidFill>
                  <a:schemeClr val="tx1"/>
                </a:solidFill>
                <a:prstDash val="dash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9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9200" y="692142"/>
            <a:ext cx="12929390" cy="6203958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673" y="906955"/>
            <a:ext cx="2026054" cy="2026054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0F146-2C4A-C94C-A679-EA3D79E01C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1555437"/>
            <a:ext cx="19224357" cy="57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185</Words>
  <Application>Microsoft Office PowerPoint</Application>
  <PresentationFormat>Custom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Times New Roman</vt:lpstr>
      <vt:lpstr>Cambria</vt:lpstr>
      <vt:lpstr>Arial</vt:lpstr>
      <vt:lpstr>#9Slide07 HoneyCream</vt:lpstr>
      <vt:lpstr>Calibri</vt:lpstr>
      <vt:lpstr>SVN-Newton</vt:lpstr>
      <vt:lpstr>Cambria Math</vt:lpstr>
      <vt:lpstr>#9Slide03 Arima Madurai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Xanh lá và Hồng Minh họa Dự án Nhóm Bản thuyết trình Giáo dục</dc:title>
  <dc:creator>MĂNG NON TEAM</dc:creator>
  <cp:keywords>MĂNG NON TEAM</cp:keywords>
  <cp:lastModifiedBy>duong quynh anh</cp:lastModifiedBy>
  <cp:revision>8</cp:revision>
  <dcterms:created xsi:type="dcterms:W3CDTF">2006-08-16T00:00:00Z</dcterms:created>
  <dcterms:modified xsi:type="dcterms:W3CDTF">2025-04-22T15:21:42Z</dcterms:modified>
  <dc:identifier>DAF5AIPDJxI</dc:identifier>
</cp:coreProperties>
</file>