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D"/>
    <a:srgbClr val="F26341"/>
    <a:srgbClr val="D1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23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7378-AB89-71A6-AACA-D7659FA34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A2480-18C4-CADE-00CE-F2B1C1F31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55599-4C06-F27D-1A9D-0ABEE1CF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FC43-A51F-4347-93A2-824D2C1C0ED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9CC20-72DE-9412-70F9-3CACBFF44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1EEFB-BB3F-8F3C-9272-225F02BCF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25E-DF31-401F-B688-27E306694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2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53B72-C056-F7F3-6191-BB66F0BC9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657CBA-3985-0045-FC07-74D00E58F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B70C7-A010-E117-49D3-8393E3AB8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FC43-A51F-4347-93A2-824D2C1C0ED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40A91-2DDA-81C0-9A3A-CD9B90EF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923AD-90C3-4880-576B-5A70504E8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25E-DF31-401F-B688-27E306694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6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39D452-D951-5632-DD5E-33EA5C9967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3870E2-3687-1FE8-2932-5882EA2D9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C8132-AF70-8C29-EC80-3E8403AE4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FC43-A51F-4347-93A2-824D2C1C0ED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46F82-C378-F02B-2AC8-0CB1F3ED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276D1-40B2-0811-CE49-F9CD93D5D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25E-DF31-401F-B688-27E306694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9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7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8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4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6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07A3A-6F95-09AF-CABE-4047BBDD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4AE78-9233-0CE9-AF41-F72AAF10D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883A2-D04A-9A5B-3D2E-E9D95432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FC43-A51F-4347-93A2-824D2C1C0ED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59FE3-1EE8-BF68-0C51-3E70A5F1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7E134-1672-30B4-65F0-1E756D24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25E-DF31-401F-B688-27E306694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5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2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1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AB9F29-334D-D790-4828-3CE297198E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8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20E6DB19-B416-10AC-DCBF-FB729FB30A25}"/>
              </a:ext>
            </a:extLst>
          </p:cNvPr>
          <p:cNvSpPr/>
          <p:nvPr userDrawn="1"/>
        </p:nvSpPr>
        <p:spPr>
          <a:xfrm>
            <a:off x="-1003072" y="-241699"/>
            <a:ext cx="5359393" cy="2130359"/>
          </a:xfrm>
          <a:custGeom>
            <a:avLst/>
            <a:gdLst/>
            <a:ahLst/>
            <a:cxnLst/>
            <a:rect l="l" t="t" r="r" b="b"/>
            <a:pathLst>
              <a:path w="8039089" h="3195538">
                <a:moveTo>
                  <a:pt x="0" y="0"/>
                </a:moveTo>
                <a:lnTo>
                  <a:pt x="8039090" y="0"/>
                </a:lnTo>
                <a:lnTo>
                  <a:pt x="8039090" y="3195538"/>
                </a:lnTo>
                <a:lnTo>
                  <a:pt x="0" y="3195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4756F48B-40F1-9E9E-FB91-BF5A945075C0}"/>
              </a:ext>
            </a:extLst>
          </p:cNvPr>
          <p:cNvSpPr/>
          <p:nvPr userDrawn="1"/>
        </p:nvSpPr>
        <p:spPr>
          <a:xfrm>
            <a:off x="7199722" y="4911455"/>
            <a:ext cx="5631879" cy="2238672"/>
          </a:xfrm>
          <a:custGeom>
            <a:avLst/>
            <a:gdLst/>
            <a:ahLst/>
            <a:cxnLst/>
            <a:rect l="l" t="t" r="r" b="b"/>
            <a:pathLst>
              <a:path w="8447819" h="3358008">
                <a:moveTo>
                  <a:pt x="0" y="0"/>
                </a:moveTo>
                <a:lnTo>
                  <a:pt x="8447819" y="0"/>
                </a:lnTo>
                <a:lnTo>
                  <a:pt x="8447819" y="3358008"/>
                </a:lnTo>
                <a:lnTo>
                  <a:pt x="0" y="3358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DC360E28-11F2-D75A-9B55-B25D4A8FCBDF}"/>
              </a:ext>
            </a:extLst>
          </p:cNvPr>
          <p:cNvGrpSpPr/>
          <p:nvPr userDrawn="1"/>
        </p:nvGrpSpPr>
        <p:grpSpPr>
          <a:xfrm>
            <a:off x="403080" y="287601"/>
            <a:ext cx="11385840" cy="6148151"/>
            <a:chOff x="0" y="0"/>
            <a:chExt cx="4498110" cy="2428899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FED4015-2745-FE8A-A135-068022C0424E}"/>
                </a:ext>
              </a:extLst>
            </p:cNvPr>
            <p:cNvSpPr/>
            <p:nvPr/>
          </p:nvSpPr>
          <p:spPr>
            <a:xfrm>
              <a:off x="0" y="0"/>
              <a:ext cx="4498110" cy="2428899"/>
            </a:xfrm>
            <a:custGeom>
              <a:avLst/>
              <a:gdLst/>
              <a:ahLst/>
              <a:cxnLst/>
              <a:rect l="l" t="t" r="r" b="b"/>
              <a:pathLst>
                <a:path w="4498110" h="2428899">
                  <a:moveTo>
                    <a:pt x="23119" y="0"/>
                  </a:moveTo>
                  <a:lnTo>
                    <a:pt x="4474991" y="0"/>
                  </a:lnTo>
                  <a:cubicBezTo>
                    <a:pt x="4481122" y="0"/>
                    <a:pt x="4487003" y="2436"/>
                    <a:pt x="4491338" y="6771"/>
                  </a:cubicBezTo>
                  <a:cubicBezTo>
                    <a:pt x="4495674" y="11107"/>
                    <a:pt x="4498110" y="16987"/>
                    <a:pt x="4498110" y="23119"/>
                  </a:cubicBezTo>
                  <a:lnTo>
                    <a:pt x="4498110" y="2405780"/>
                  </a:lnTo>
                  <a:cubicBezTo>
                    <a:pt x="4498110" y="2418548"/>
                    <a:pt x="4487759" y="2428899"/>
                    <a:pt x="4474991" y="2428899"/>
                  </a:cubicBezTo>
                  <a:lnTo>
                    <a:pt x="23119" y="2428899"/>
                  </a:lnTo>
                  <a:cubicBezTo>
                    <a:pt x="16987" y="2428899"/>
                    <a:pt x="11107" y="2426463"/>
                    <a:pt x="6771" y="2422128"/>
                  </a:cubicBezTo>
                  <a:cubicBezTo>
                    <a:pt x="2436" y="2417792"/>
                    <a:pt x="0" y="2411912"/>
                    <a:pt x="0" y="2405780"/>
                  </a:cubicBezTo>
                  <a:lnTo>
                    <a:pt x="0" y="23119"/>
                  </a:lnTo>
                  <a:cubicBezTo>
                    <a:pt x="0" y="16987"/>
                    <a:pt x="2436" y="11107"/>
                    <a:pt x="6771" y="6771"/>
                  </a:cubicBezTo>
                  <a:cubicBezTo>
                    <a:pt x="11107" y="2436"/>
                    <a:pt x="16987" y="0"/>
                    <a:pt x="2311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5446F9FC-2A1F-2177-248F-28667DD76CB4}"/>
                </a:ext>
              </a:extLst>
            </p:cNvPr>
            <p:cNvSpPr txBox="1"/>
            <p:nvPr/>
          </p:nvSpPr>
          <p:spPr>
            <a:xfrm>
              <a:off x="0" y="-38100"/>
              <a:ext cx="4498110" cy="246699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77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40691-B7BA-4ED3-9A31-200CC62FF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5B227-338C-6024-8F88-B57CE5F7A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F938A-2EBD-F3DB-5D56-2262E2DF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FC43-A51F-4347-93A2-824D2C1C0ED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D5C6E-763B-BE80-16AA-60483A07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1A5F0-B26F-C4CC-2314-162ACC67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25E-DF31-401F-B688-27E306694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2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919EF-5C06-3B13-B869-EFF95671F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8728F-89C2-ED12-256A-C8B0411A3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E9BB8-0473-DD1A-08D6-AA865066F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9D94C-2AA1-3B32-D81F-4425571B3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FC43-A51F-4347-93A2-824D2C1C0ED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A12E1-4FEE-DEA9-BF70-935D0F84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973B9-C40F-EF7B-146D-EADDCCF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25E-DF31-401F-B688-27E306694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B8C75-F532-DD57-CC26-3A2E7B407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BB325-4125-8467-C801-C99D65CDB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980FF-3959-EC0A-3F95-CCC0FDD22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3D147-C7A3-1E71-6715-EDD57E3392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972078-74F5-5696-310E-3862DB447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F618C0-76C7-E422-A46F-EB077DCF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FC43-A51F-4347-93A2-824D2C1C0ED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E1CB1C-BC97-45C6-B7B6-BA4626C7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D4B3B2-779A-4580-4399-E677E5B85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25E-DF31-401F-B688-27E306694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9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578F4-B289-A1AE-A10A-466C7F1CE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2D41C-75C0-EFB1-0B16-3C0C69F0B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FC43-A51F-4347-93A2-824D2C1C0ED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73FD32-7F10-4A2F-32A4-4967027F4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EC1F6-FE57-E5EF-E668-3D4529DE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25E-DF31-401F-B688-27E306694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BCDD77-C181-6A7C-386A-81840E886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FC43-A51F-4347-93A2-824D2C1C0ED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C6D86-2324-0085-A75B-A5959725C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40816-8772-226E-BDBA-CCA9F788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25E-DF31-401F-B688-27E306694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7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D2C58-98BF-FE10-D818-72E5C6F30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77FCA-9211-ECAE-3AF1-1DB8984DE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381CF-7B09-9C39-4753-A3C7C709E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7DEAA-7A7B-E99A-EB0D-AD3000A3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FC43-A51F-4347-93A2-824D2C1C0ED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4ABD1-D24D-9AAA-76B2-909F3E987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35898-534E-6E82-9D78-607E6435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25E-DF31-401F-B688-27E306694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1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D41FC-45B5-2E57-4B02-30A4B9E0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5FA110-362D-11FF-2B39-627E247153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01440-D9AE-34BF-580B-375E65B74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9EDAD-97BA-3D17-6A68-711163F41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FC43-A51F-4347-93A2-824D2C1C0ED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97B3A-AFD3-EE85-FE3F-4A28E2C6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BD07F-2015-1EC9-F775-C17B5E4C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25E-DF31-401F-B688-27E306694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CB49EC-0FA4-C4C4-E0EA-C26E6B2A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B54D2-B4BF-F194-6C23-38A6B52A8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60EC9-9823-D703-A6AB-AF32488D9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1FC43-A51F-4347-93A2-824D2C1C0ED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0BB42-710D-5390-91F9-FC86D786F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FC0BC-E0EA-FC37-F10F-AB1EDB1AA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7825E-DF31-401F-B688-27E306694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6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0.png"/><Relationship Id="rId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0.png"/><Relationship Id="rId7" Type="http://schemas.openxmlformats.org/officeDocument/2006/relationships/image" Target="../media/image12.sv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2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8.png"/><Relationship Id="rId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42315" y="685800"/>
            <a:ext cx="5699232" cy="2265445"/>
          </a:xfrm>
          <a:custGeom>
            <a:avLst/>
            <a:gdLst/>
            <a:ahLst/>
            <a:cxnLst/>
            <a:rect l="l" t="t" r="r" b="b"/>
            <a:pathLst>
              <a:path w="8548848" h="3398167">
                <a:moveTo>
                  <a:pt x="0" y="0"/>
                </a:moveTo>
                <a:lnTo>
                  <a:pt x="8548848" y="0"/>
                </a:lnTo>
                <a:lnTo>
                  <a:pt x="8548848" y="3398167"/>
                </a:lnTo>
                <a:lnTo>
                  <a:pt x="0" y="3398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70270" y="3715623"/>
            <a:ext cx="4555143" cy="1810669"/>
          </a:xfrm>
          <a:custGeom>
            <a:avLst/>
            <a:gdLst/>
            <a:ahLst/>
            <a:cxnLst/>
            <a:rect l="l" t="t" r="r" b="b"/>
            <a:pathLst>
              <a:path w="6832715" h="2716004">
                <a:moveTo>
                  <a:pt x="0" y="0"/>
                </a:moveTo>
                <a:lnTo>
                  <a:pt x="6832714" y="0"/>
                </a:lnTo>
                <a:lnTo>
                  <a:pt x="6832714" y="2716004"/>
                </a:lnTo>
                <a:lnTo>
                  <a:pt x="0" y="27160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484080" flipH="1">
            <a:off x="7354458" y="-276499"/>
            <a:ext cx="5902993" cy="2346440"/>
          </a:xfrm>
          <a:custGeom>
            <a:avLst/>
            <a:gdLst/>
            <a:ahLst/>
            <a:cxnLst/>
            <a:rect l="l" t="t" r="r" b="b"/>
            <a:pathLst>
              <a:path w="8854490" h="3519660">
                <a:moveTo>
                  <a:pt x="8854490" y="0"/>
                </a:moveTo>
                <a:lnTo>
                  <a:pt x="0" y="0"/>
                </a:lnTo>
                <a:lnTo>
                  <a:pt x="0" y="3519660"/>
                </a:lnTo>
                <a:lnTo>
                  <a:pt x="8854490" y="3519660"/>
                </a:lnTo>
                <a:lnTo>
                  <a:pt x="885449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806069" y="741055"/>
            <a:ext cx="11410516" cy="3783496"/>
            <a:chOff x="0" y="0"/>
            <a:chExt cx="3812861" cy="12642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12861" cy="1264268"/>
            </a:xfrm>
            <a:custGeom>
              <a:avLst/>
              <a:gdLst/>
              <a:ahLst/>
              <a:cxnLst/>
              <a:rect l="l" t="t" r="r" b="b"/>
              <a:pathLst>
                <a:path w="3812861" h="1264268">
                  <a:moveTo>
                    <a:pt x="1906431" y="0"/>
                  </a:moveTo>
                  <a:cubicBezTo>
                    <a:pt x="853538" y="0"/>
                    <a:pt x="0" y="283016"/>
                    <a:pt x="0" y="632134"/>
                  </a:cubicBezTo>
                  <a:cubicBezTo>
                    <a:pt x="0" y="981252"/>
                    <a:pt x="853538" y="1264268"/>
                    <a:pt x="1906431" y="1264268"/>
                  </a:cubicBezTo>
                  <a:cubicBezTo>
                    <a:pt x="2959323" y="1264268"/>
                    <a:pt x="3812861" y="981252"/>
                    <a:pt x="3812861" y="632134"/>
                  </a:cubicBezTo>
                  <a:cubicBezTo>
                    <a:pt x="3812861" y="283016"/>
                    <a:pt x="2959323" y="0"/>
                    <a:pt x="1906431" y="0"/>
                  </a:cubicBezTo>
                  <a:close/>
                </a:path>
              </a:pathLst>
            </a:custGeom>
            <a:solidFill>
              <a:srgbClr val="00489D"/>
            </a:solidFill>
            <a:ln w="9525" cap="sq">
              <a:solidFill>
                <a:srgbClr val="F4E4D8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357456" y="80425"/>
              <a:ext cx="3097950" cy="10653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7975337" y="3621390"/>
            <a:ext cx="5029271" cy="1999135"/>
          </a:xfrm>
          <a:custGeom>
            <a:avLst/>
            <a:gdLst/>
            <a:ahLst/>
            <a:cxnLst/>
            <a:rect l="l" t="t" r="r" b="b"/>
            <a:pathLst>
              <a:path w="7543907" h="2998703">
                <a:moveTo>
                  <a:pt x="0" y="0"/>
                </a:moveTo>
                <a:lnTo>
                  <a:pt x="7543907" y="0"/>
                </a:lnTo>
                <a:lnTo>
                  <a:pt x="7543907" y="2998704"/>
                </a:lnTo>
                <a:lnTo>
                  <a:pt x="0" y="2998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18240">
            <a:off x="3450123" y="3516944"/>
            <a:ext cx="5558253" cy="3369691"/>
          </a:xfrm>
          <a:custGeom>
            <a:avLst/>
            <a:gdLst/>
            <a:ahLst/>
            <a:cxnLst/>
            <a:rect l="l" t="t" r="r" b="b"/>
            <a:pathLst>
              <a:path w="8337379" h="5054536">
                <a:moveTo>
                  <a:pt x="0" y="0"/>
                </a:moveTo>
                <a:lnTo>
                  <a:pt x="8337380" y="0"/>
                </a:lnTo>
                <a:lnTo>
                  <a:pt x="8337380" y="5054536"/>
                </a:lnTo>
                <a:lnTo>
                  <a:pt x="0" y="50545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FC33BC-D132-7FDE-B3D2-55E72680D7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5" y="-83024"/>
            <a:ext cx="1072289" cy="10722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1EBDC1-34F3-C318-DC46-A85C5CBE4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40738">
            <a:off x="1395633" y="-167800"/>
            <a:ext cx="4118540" cy="20075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08B09-310A-9B45-5D7D-6B1389AD3A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1122" y="653779"/>
            <a:ext cx="2700762" cy="14631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3AD389-0C54-335A-DF3F-65D0CA9497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1764" y="1448763"/>
            <a:ext cx="10418967" cy="26154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CA7393-02E4-073A-CFE1-3E0B7B5839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1467" y="3191442"/>
            <a:ext cx="3468925" cy="957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34625A-2325-2055-FDDF-AE6B9B755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1418981"/>
            <a:ext cx="10797540" cy="4589951"/>
          </a:xfrm>
          <a:prstGeom prst="rect">
            <a:avLst/>
          </a:prstGeom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FCCC3451-E835-10F2-3BB2-33F2DE220B0F}"/>
              </a:ext>
            </a:extLst>
          </p:cNvPr>
          <p:cNvSpPr txBox="1"/>
          <p:nvPr/>
        </p:nvSpPr>
        <p:spPr>
          <a:xfrm>
            <a:off x="2233733" y="821445"/>
            <a:ext cx="5835847" cy="597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65"/>
              </a:lnSpc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1F7BCE-8076-86A2-4305-E4D443D42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75" y="372160"/>
            <a:ext cx="2206943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8358B-1595-BBA7-8317-836083EEB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9C8A07-F5CA-55BE-7DF6-5D50F52148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7" r="49929"/>
          <a:stretch/>
        </p:blipFill>
        <p:spPr>
          <a:xfrm>
            <a:off x="596449" y="1384992"/>
            <a:ext cx="5878044" cy="4883703"/>
          </a:xfrm>
          <a:prstGeom prst="rect">
            <a:avLst/>
          </a:prstGeom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BDF1DCD1-47BA-ECF3-F02C-55F47693492C}"/>
              </a:ext>
            </a:extLst>
          </p:cNvPr>
          <p:cNvSpPr txBox="1"/>
          <p:nvPr/>
        </p:nvSpPr>
        <p:spPr>
          <a:xfrm>
            <a:off x="2119433" y="589305"/>
            <a:ext cx="5835847" cy="597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65"/>
              </a:lnSpc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290F233A-C2E2-97DD-D422-E1CEA0C5F546}"/>
              </a:ext>
            </a:extLst>
          </p:cNvPr>
          <p:cNvSpPr txBox="1"/>
          <p:nvPr/>
        </p:nvSpPr>
        <p:spPr>
          <a:xfrm>
            <a:off x="6696223" y="1418981"/>
            <a:ext cx="4654747" cy="1238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65"/>
              </a:lnSpc>
            </a:pP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940200-5019-D20B-63C7-5EBEE118451D}"/>
                  </a:ext>
                </a:extLst>
              </p:cNvPr>
              <p:cNvSpPr txBox="1"/>
              <p:nvPr/>
            </p:nvSpPr>
            <p:spPr>
              <a:xfrm>
                <a:off x="7073231" y="2889858"/>
                <a:ext cx="4928269" cy="1559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en-US" sz="6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6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6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6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940200-5019-D20B-63C7-5EBEE1184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231" y="2889858"/>
                <a:ext cx="4928269" cy="1559401"/>
              </a:xfrm>
              <a:prstGeom prst="rect">
                <a:avLst/>
              </a:prstGeom>
              <a:blipFill>
                <a:blip r:embed="rId3"/>
                <a:stretch>
                  <a:fillRect b="-13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DAB007-4A45-82C1-CCE4-BB9C7BD9F316}"/>
                  </a:ext>
                </a:extLst>
              </p:cNvPr>
              <p:cNvSpPr txBox="1"/>
              <p:nvPr/>
            </p:nvSpPr>
            <p:spPr>
              <a:xfrm>
                <a:off x="4814977" y="4152014"/>
                <a:ext cx="536198" cy="9814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2634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000" dirty="0">
                  <a:solidFill>
                    <a:srgbClr val="F2634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DAB007-4A45-82C1-CCE4-BB9C7BD9F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977" y="4152014"/>
                <a:ext cx="536198" cy="9814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EDD058E-3391-F507-EC17-031273BC8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719" y="195890"/>
            <a:ext cx="2206943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2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18A48-C228-6ABB-9887-D30EB6477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3A26A0-4DAD-1FE0-DDE4-F4B4CD38F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51" t="176" r="78" b="1961"/>
          <a:stretch/>
        </p:blipFill>
        <p:spPr>
          <a:xfrm>
            <a:off x="596449" y="1384992"/>
            <a:ext cx="5878044" cy="4883703"/>
          </a:xfrm>
          <a:prstGeom prst="rect">
            <a:avLst/>
          </a:prstGeom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2E9AC2F9-D4A9-3F0D-49E5-8BA57BEF44D2}"/>
              </a:ext>
            </a:extLst>
          </p:cNvPr>
          <p:cNvSpPr txBox="1"/>
          <p:nvPr/>
        </p:nvSpPr>
        <p:spPr>
          <a:xfrm>
            <a:off x="2119433" y="589305"/>
            <a:ext cx="5835847" cy="597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65"/>
              </a:lnSpc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A3413613-FCAA-6A17-385A-FBC04C4E142E}"/>
              </a:ext>
            </a:extLst>
          </p:cNvPr>
          <p:cNvSpPr txBox="1"/>
          <p:nvPr/>
        </p:nvSpPr>
        <p:spPr>
          <a:xfrm>
            <a:off x="6696223" y="1418981"/>
            <a:ext cx="4654747" cy="1238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65"/>
              </a:lnSpc>
            </a:pP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744094-7C9D-F26C-8CB1-EDB4C3C57CB7}"/>
                  </a:ext>
                </a:extLst>
              </p:cNvPr>
              <p:cNvSpPr txBox="1"/>
              <p:nvPr/>
            </p:nvSpPr>
            <p:spPr>
              <a:xfrm>
                <a:off x="7073231" y="2889858"/>
                <a:ext cx="4928269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en-US" sz="6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6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744094-7C9D-F26C-8CB1-EDB4C3C57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231" y="2889858"/>
                <a:ext cx="4928269" cy="1425968"/>
              </a:xfrm>
              <a:prstGeom prst="rect">
                <a:avLst/>
              </a:prstGeom>
              <a:blipFill>
                <a:blip r:embed="rId4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5DB7AC-0086-EF99-D4FF-B86D3FD89204}"/>
                  </a:ext>
                </a:extLst>
              </p:cNvPr>
              <p:cNvSpPr txBox="1"/>
              <p:nvPr/>
            </p:nvSpPr>
            <p:spPr>
              <a:xfrm>
                <a:off x="2469804" y="5473008"/>
                <a:ext cx="536198" cy="10202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2634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000" dirty="0">
                  <a:solidFill>
                    <a:srgbClr val="F2634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5DB7AC-0086-EF99-D4FF-B86D3FD89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804" y="5473008"/>
                <a:ext cx="536198" cy="10202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EFAF88-F896-EA35-F5F6-A344BFF6F51A}"/>
                  </a:ext>
                </a:extLst>
              </p:cNvPr>
              <p:cNvSpPr txBox="1"/>
              <p:nvPr/>
            </p:nvSpPr>
            <p:spPr>
              <a:xfrm>
                <a:off x="6267114" y="4508378"/>
                <a:ext cx="5734386" cy="1439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en-US" sz="6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6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EFAF88-F896-EA35-F5F6-A344BFF6F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114" y="4508378"/>
                <a:ext cx="5734386" cy="1439689"/>
              </a:xfrm>
              <a:prstGeom prst="rect">
                <a:avLst/>
              </a:prstGeom>
              <a:blipFill>
                <a:blip r:embed="rId6"/>
                <a:stretch>
                  <a:fillRect b="-1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2A51804-CD57-280D-37D0-9ACD372422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719" y="364713"/>
            <a:ext cx="2206943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9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90337" y="-569303"/>
            <a:ext cx="8586337" cy="3413069"/>
          </a:xfrm>
          <a:custGeom>
            <a:avLst/>
            <a:gdLst/>
            <a:ahLst/>
            <a:cxnLst/>
            <a:rect l="l" t="t" r="r" b="b"/>
            <a:pathLst>
              <a:path w="12879505" h="5119603">
                <a:moveTo>
                  <a:pt x="0" y="0"/>
                </a:moveTo>
                <a:lnTo>
                  <a:pt x="12879505" y="0"/>
                </a:lnTo>
                <a:lnTo>
                  <a:pt x="12879505" y="5119604"/>
                </a:lnTo>
                <a:lnTo>
                  <a:pt x="0" y="5119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096000" y="3629808"/>
            <a:ext cx="8121238" cy="3228192"/>
          </a:xfrm>
          <a:custGeom>
            <a:avLst/>
            <a:gdLst/>
            <a:ahLst/>
            <a:cxnLst/>
            <a:rect l="l" t="t" r="r" b="b"/>
            <a:pathLst>
              <a:path w="12181857" h="4842288">
                <a:moveTo>
                  <a:pt x="0" y="0"/>
                </a:moveTo>
                <a:lnTo>
                  <a:pt x="12181857" y="0"/>
                </a:lnTo>
                <a:lnTo>
                  <a:pt x="12181857" y="4842288"/>
                </a:lnTo>
                <a:lnTo>
                  <a:pt x="0" y="4842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066244" y="1200150"/>
            <a:ext cx="8439957" cy="4457700"/>
            <a:chOff x="0" y="0"/>
            <a:chExt cx="1538909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38909" cy="812800"/>
            </a:xfrm>
            <a:custGeom>
              <a:avLst/>
              <a:gdLst/>
              <a:ahLst/>
              <a:cxnLst/>
              <a:rect l="l" t="t" r="r" b="b"/>
              <a:pathLst>
                <a:path w="1538909" h="812800">
                  <a:moveTo>
                    <a:pt x="769455" y="0"/>
                  </a:moveTo>
                  <a:cubicBezTo>
                    <a:pt x="344497" y="0"/>
                    <a:pt x="0" y="181951"/>
                    <a:pt x="0" y="406400"/>
                  </a:cubicBezTo>
                  <a:cubicBezTo>
                    <a:pt x="0" y="630849"/>
                    <a:pt x="344497" y="812800"/>
                    <a:pt x="769455" y="812800"/>
                  </a:cubicBezTo>
                  <a:cubicBezTo>
                    <a:pt x="1194413" y="812800"/>
                    <a:pt x="1538909" y="630849"/>
                    <a:pt x="1538909" y="406400"/>
                  </a:cubicBezTo>
                  <a:cubicBezTo>
                    <a:pt x="1538909" y="181951"/>
                    <a:pt x="1194413" y="0"/>
                    <a:pt x="76945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44273" y="38100"/>
              <a:ext cx="1250364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443679" y="894281"/>
            <a:ext cx="4448662" cy="6928480"/>
          </a:xfrm>
          <a:custGeom>
            <a:avLst/>
            <a:gdLst/>
            <a:ahLst/>
            <a:cxnLst/>
            <a:rect l="l" t="t" r="r" b="b"/>
            <a:pathLst>
              <a:path w="6672993" h="10392720">
                <a:moveTo>
                  <a:pt x="0" y="0"/>
                </a:moveTo>
                <a:lnTo>
                  <a:pt x="6672993" y="0"/>
                </a:lnTo>
                <a:lnTo>
                  <a:pt x="6672993" y="10392721"/>
                </a:lnTo>
                <a:lnTo>
                  <a:pt x="0" y="1039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4ADE9E-794F-109B-7ED4-8B2FB999D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777" y="1225862"/>
            <a:ext cx="5291787" cy="21398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440643-DB28-631D-DCDB-329A82E9FC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328" y="2624708"/>
            <a:ext cx="5291787" cy="1682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E0B264-4069-D69C-1F8C-B9BC40308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5213" y="4062207"/>
            <a:ext cx="5706351" cy="1072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0365" y="582667"/>
            <a:ext cx="10701660" cy="4499140"/>
            <a:chOff x="0" y="0"/>
            <a:chExt cx="2957471" cy="12642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57471" cy="1264268"/>
            </a:xfrm>
            <a:custGeom>
              <a:avLst/>
              <a:gdLst/>
              <a:ahLst/>
              <a:cxnLst/>
              <a:rect l="l" t="t" r="r" b="b"/>
              <a:pathLst>
                <a:path w="2957471" h="1264268">
                  <a:moveTo>
                    <a:pt x="1478736" y="0"/>
                  </a:moveTo>
                  <a:cubicBezTo>
                    <a:pt x="662053" y="0"/>
                    <a:pt x="0" y="283016"/>
                    <a:pt x="0" y="632134"/>
                  </a:cubicBezTo>
                  <a:cubicBezTo>
                    <a:pt x="0" y="981252"/>
                    <a:pt x="662053" y="1264268"/>
                    <a:pt x="1478736" y="1264268"/>
                  </a:cubicBezTo>
                  <a:cubicBezTo>
                    <a:pt x="2295419" y="1264268"/>
                    <a:pt x="2957471" y="981252"/>
                    <a:pt x="2957471" y="632134"/>
                  </a:cubicBezTo>
                  <a:cubicBezTo>
                    <a:pt x="2957471" y="283016"/>
                    <a:pt x="2295419" y="0"/>
                    <a:pt x="1478736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F4E4D8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277263" y="80425"/>
              <a:ext cx="2402946" cy="10653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8935883" y="2440183"/>
            <a:ext cx="6512235" cy="2588613"/>
          </a:xfrm>
          <a:custGeom>
            <a:avLst/>
            <a:gdLst/>
            <a:ahLst/>
            <a:cxnLst/>
            <a:rect l="l" t="t" r="r" b="b"/>
            <a:pathLst>
              <a:path w="9768352" h="3882920">
                <a:moveTo>
                  <a:pt x="9768352" y="0"/>
                </a:moveTo>
                <a:lnTo>
                  <a:pt x="0" y="0"/>
                </a:lnTo>
                <a:lnTo>
                  <a:pt x="0" y="3882921"/>
                </a:lnTo>
                <a:lnTo>
                  <a:pt x="9768352" y="3882921"/>
                </a:lnTo>
                <a:lnTo>
                  <a:pt x="97683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-2163911" y="2613906"/>
            <a:ext cx="6512235" cy="2588613"/>
          </a:xfrm>
          <a:custGeom>
            <a:avLst/>
            <a:gdLst/>
            <a:ahLst/>
            <a:cxnLst/>
            <a:rect l="l" t="t" r="r" b="b"/>
            <a:pathLst>
              <a:path w="9768352" h="3882920">
                <a:moveTo>
                  <a:pt x="9768352" y="0"/>
                </a:moveTo>
                <a:lnTo>
                  <a:pt x="0" y="0"/>
                </a:lnTo>
                <a:lnTo>
                  <a:pt x="0" y="3882920"/>
                </a:lnTo>
                <a:lnTo>
                  <a:pt x="9768352" y="3882920"/>
                </a:lnTo>
                <a:lnTo>
                  <a:pt x="97683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464013" y="3050567"/>
            <a:ext cx="7263974" cy="4303905"/>
          </a:xfrm>
          <a:custGeom>
            <a:avLst/>
            <a:gdLst/>
            <a:ahLst/>
            <a:cxnLst/>
            <a:rect l="l" t="t" r="r" b="b"/>
            <a:pathLst>
              <a:path w="10895961" h="6455857">
                <a:moveTo>
                  <a:pt x="0" y="0"/>
                </a:moveTo>
                <a:lnTo>
                  <a:pt x="10895962" y="0"/>
                </a:lnTo>
                <a:lnTo>
                  <a:pt x="10895962" y="6455857"/>
                </a:lnTo>
                <a:lnTo>
                  <a:pt x="0" y="64558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1C6132-E124-BEAF-1696-EEB0A2062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824" y="1315280"/>
            <a:ext cx="11412701" cy="2621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8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094031-F0F3-7428-0BB0-B580FA067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F2DB2CD-6BCF-11FC-5CA1-97FE09665E52}"/>
              </a:ext>
            </a:extLst>
          </p:cNvPr>
          <p:cNvGrpSpPr/>
          <p:nvPr/>
        </p:nvGrpSpPr>
        <p:grpSpPr>
          <a:xfrm>
            <a:off x="1207985" y="703678"/>
            <a:ext cx="9776031" cy="4431435"/>
            <a:chOff x="0" y="0"/>
            <a:chExt cx="2789056" cy="126426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51657B5-7971-5E9C-9716-079530757455}"/>
                </a:ext>
              </a:extLst>
            </p:cNvPr>
            <p:cNvSpPr/>
            <p:nvPr/>
          </p:nvSpPr>
          <p:spPr>
            <a:xfrm>
              <a:off x="0" y="0"/>
              <a:ext cx="2789056" cy="1264268"/>
            </a:xfrm>
            <a:custGeom>
              <a:avLst/>
              <a:gdLst/>
              <a:ahLst/>
              <a:cxnLst/>
              <a:rect l="l" t="t" r="r" b="b"/>
              <a:pathLst>
                <a:path w="2789056" h="1264268">
                  <a:moveTo>
                    <a:pt x="1394528" y="0"/>
                  </a:moveTo>
                  <a:cubicBezTo>
                    <a:pt x="624351" y="0"/>
                    <a:pt x="0" y="283016"/>
                    <a:pt x="0" y="632134"/>
                  </a:cubicBezTo>
                  <a:cubicBezTo>
                    <a:pt x="0" y="981252"/>
                    <a:pt x="624351" y="1264268"/>
                    <a:pt x="1394528" y="1264268"/>
                  </a:cubicBezTo>
                  <a:cubicBezTo>
                    <a:pt x="2164704" y="1264268"/>
                    <a:pt x="2789056" y="981252"/>
                    <a:pt x="2789056" y="632134"/>
                  </a:cubicBezTo>
                  <a:cubicBezTo>
                    <a:pt x="2789056" y="283016"/>
                    <a:pt x="2164704" y="0"/>
                    <a:pt x="1394528" y="0"/>
                  </a:cubicBezTo>
                  <a:close/>
                </a:path>
              </a:pathLst>
            </a:custGeom>
            <a:solidFill>
              <a:srgbClr val="00489D"/>
            </a:solidFill>
            <a:ln w="9525" cap="sq">
              <a:solidFill>
                <a:srgbClr val="F4E4D8"/>
              </a:solidFill>
              <a:prstDash val="solid"/>
              <a:miter/>
            </a:ln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845C1B9-E87A-E561-7718-AA8C5F4B5E7A}"/>
                </a:ext>
              </a:extLst>
            </p:cNvPr>
            <p:cNvSpPr txBox="1"/>
            <p:nvPr/>
          </p:nvSpPr>
          <p:spPr>
            <a:xfrm>
              <a:off x="261474" y="80425"/>
              <a:ext cx="2266108" cy="10653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74F31D6B-0F56-F9EA-C6CC-5BBEC0E9A799}"/>
              </a:ext>
            </a:extLst>
          </p:cNvPr>
          <p:cNvSpPr/>
          <p:nvPr/>
        </p:nvSpPr>
        <p:spPr>
          <a:xfrm flipH="1">
            <a:off x="9217116" y="1421388"/>
            <a:ext cx="6512235" cy="2588613"/>
          </a:xfrm>
          <a:custGeom>
            <a:avLst/>
            <a:gdLst/>
            <a:ahLst/>
            <a:cxnLst/>
            <a:rect l="l" t="t" r="r" b="b"/>
            <a:pathLst>
              <a:path w="9768352" h="3882920">
                <a:moveTo>
                  <a:pt x="9768352" y="0"/>
                </a:moveTo>
                <a:lnTo>
                  <a:pt x="0" y="0"/>
                </a:lnTo>
                <a:lnTo>
                  <a:pt x="0" y="3882920"/>
                </a:lnTo>
                <a:lnTo>
                  <a:pt x="9768352" y="3882920"/>
                </a:lnTo>
                <a:lnTo>
                  <a:pt x="97683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24F40D8-E279-CC2C-37B9-3C09F4B74E49}"/>
              </a:ext>
            </a:extLst>
          </p:cNvPr>
          <p:cNvSpPr/>
          <p:nvPr/>
        </p:nvSpPr>
        <p:spPr>
          <a:xfrm flipH="1">
            <a:off x="-1880019" y="1695782"/>
            <a:ext cx="5131638" cy="2039826"/>
          </a:xfrm>
          <a:custGeom>
            <a:avLst/>
            <a:gdLst/>
            <a:ahLst/>
            <a:cxnLst/>
            <a:rect l="l" t="t" r="r" b="b"/>
            <a:pathLst>
              <a:path w="7697457" h="3059739">
                <a:moveTo>
                  <a:pt x="7697458" y="0"/>
                </a:moveTo>
                <a:lnTo>
                  <a:pt x="0" y="0"/>
                </a:lnTo>
                <a:lnTo>
                  <a:pt x="0" y="3059739"/>
                </a:lnTo>
                <a:lnTo>
                  <a:pt x="7697458" y="3059739"/>
                </a:lnTo>
                <a:lnTo>
                  <a:pt x="769745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627237A-38A1-8FB3-9D71-E4F22F77FE43}"/>
              </a:ext>
            </a:extLst>
          </p:cNvPr>
          <p:cNvSpPr/>
          <p:nvPr/>
        </p:nvSpPr>
        <p:spPr>
          <a:xfrm>
            <a:off x="1765899" y="2715695"/>
            <a:ext cx="9009470" cy="4838836"/>
          </a:xfrm>
          <a:custGeom>
            <a:avLst/>
            <a:gdLst/>
            <a:ahLst/>
            <a:cxnLst/>
            <a:rect l="l" t="t" r="r" b="b"/>
            <a:pathLst>
              <a:path w="13514205" h="7258254">
                <a:moveTo>
                  <a:pt x="0" y="0"/>
                </a:moveTo>
                <a:lnTo>
                  <a:pt x="13514205" y="0"/>
                </a:lnTo>
                <a:lnTo>
                  <a:pt x="13514205" y="7258254"/>
                </a:lnTo>
                <a:lnTo>
                  <a:pt x="0" y="72582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1FD61B-832E-14AD-DE05-96F730E26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4814" y="757813"/>
            <a:ext cx="7602371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5F0E4B13-8162-5824-A202-E976C5CAD90D}"/>
              </a:ext>
            </a:extLst>
          </p:cNvPr>
          <p:cNvSpPr txBox="1"/>
          <p:nvPr/>
        </p:nvSpPr>
        <p:spPr>
          <a:xfrm>
            <a:off x="2085143" y="504751"/>
            <a:ext cx="3652717" cy="585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65"/>
              </a:lnSpc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F3D87B-8392-0B42-79BB-A7DA4C1468AB}"/>
              </a:ext>
            </a:extLst>
          </p:cNvPr>
          <p:cNvGrpSpPr/>
          <p:nvPr/>
        </p:nvGrpSpPr>
        <p:grpSpPr>
          <a:xfrm>
            <a:off x="1459230" y="1426397"/>
            <a:ext cx="9132570" cy="1882224"/>
            <a:chOff x="1459230" y="1426397"/>
            <a:chExt cx="9132570" cy="188222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89BC1D0-9626-059A-6FF8-AD8B6C5820FF}"/>
                </a:ext>
              </a:extLst>
            </p:cNvPr>
            <p:cNvSpPr/>
            <p:nvPr/>
          </p:nvSpPr>
          <p:spPr>
            <a:xfrm>
              <a:off x="1459230" y="1426397"/>
              <a:ext cx="9132570" cy="1882224"/>
            </a:xfrm>
            <a:prstGeom prst="roundRect">
              <a:avLst/>
            </a:prstGeom>
            <a:solidFill>
              <a:srgbClr val="D1E6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B337FEE-A6C4-E744-4400-EB208F17ED92}"/>
                    </a:ext>
                  </a:extLst>
                </p:cNvPr>
                <p:cNvSpPr txBox="1"/>
                <p:nvPr/>
              </p:nvSpPr>
              <p:spPr>
                <a:xfrm>
                  <a:off x="1779661" y="1496229"/>
                  <a:ext cx="8274539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7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+</a:t>
                  </a:r>
                  <a:r>
                    <a:rPr lang="en-US" sz="72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7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7200" b="1" dirty="0"/>
                        <m:t> </m:t>
                      </m:r>
                      <m:f>
                        <m:fPr>
                          <m:ctrlPr>
                            <a:rPr lang="en-US" sz="7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72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7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7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endParaRPr lang="en-US" sz="7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B337FEE-A6C4-E744-4400-EB208F17ED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9661" y="1496229"/>
                  <a:ext cx="8274539" cy="1692771"/>
                </a:xfrm>
                <a:prstGeom prst="rect">
                  <a:avLst/>
                </a:prstGeom>
                <a:blipFill>
                  <a:blip r:embed="rId2"/>
                  <a:stretch>
                    <a:fillRect b="-136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BF0FC0-18CF-9CEF-CAB2-2BBCEB3DCFE7}"/>
              </a:ext>
            </a:extLst>
          </p:cNvPr>
          <p:cNvGrpSpPr/>
          <p:nvPr/>
        </p:nvGrpSpPr>
        <p:grpSpPr>
          <a:xfrm>
            <a:off x="1443990" y="3530853"/>
            <a:ext cx="9132570" cy="1882224"/>
            <a:chOff x="1443990" y="3530853"/>
            <a:chExt cx="9132570" cy="188222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395D6D2-054E-21E5-2587-D41769D1027C}"/>
                </a:ext>
              </a:extLst>
            </p:cNvPr>
            <p:cNvSpPr/>
            <p:nvPr/>
          </p:nvSpPr>
          <p:spPr>
            <a:xfrm>
              <a:off x="1443990" y="3530853"/>
              <a:ext cx="9132570" cy="1882224"/>
            </a:xfrm>
            <a:prstGeom prst="roundRect">
              <a:avLst/>
            </a:prstGeom>
            <a:solidFill>
              <a:srgbClr val="D1E6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6AEE8D8-0BB2-A1D4-4122-07C44D4F05E8}"/>
                    </a:ext>
                  </a:extLst>
                </p:cNvPr>
                <p:cNvSpPr txBox="1"/>
                <p:nvPr/>
              </p:nvSpPr>
              <p:spPr>
                <a:xfrm>
                  <a:off x="1443990" y="3625579"/>
                  <a:ext cx="8838810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sz="7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-</a:t>
                  </a:r>
                  <a:r>
                    <a:rPr lang="en-US" sz="72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7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200" b="0" i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7200" b="1" dirty="0"/>
                        <m:t> </m:t>
                      </m:r>
                      <m:f>
                        <m:fPr>
                          <m:ctrlPr>
                            <a:rPr lang="en-US" sz="7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72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7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7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7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6AEE8D8-0BB2-A1D4-4122-07C44D4F05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3990" y="3625579"/>
                  <a:ext cx="8838810" cy="1692771"/>
                </a:xfrm>
                <a:prstGeom prst="rect">
                  <a:avLst/>
                </a:prstGeom>
                <a:blipFill>
                  <a:blip r:embed="rId3"/>
                  <a:stretch>
                    <a:fillRect b="-140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Freeform 6">
            <a:extLst>
              <a:ext uri="{FF2B5EF4-FFF2-40B4-BE49-F238E27FC236}">
                <a16:creationId xmlns:a16="http://schemas.microsoft.com/office/drawing/2014/main" id="{E1D8AC5B-7175-824A-3EE5-524CBEADA167}"/>
              </a:ext>
            </a:extLst>
          </p:cNvPr>
          <p:cNvSpPr/>
          <p:nvPr/>
        </p:nvSpPr>
        <p:spPr>
          <a:xfrm>
            <a:off x="503996" y="4109122"/>
            <a:ext cx="1805781" cy="2418456"/>
          </a:xfrm>
          <a:custGeom>
            <a:avLst/>
            <a:gdLst/>
            <a:ahLst/>
            <a:cxnLst/>
            <a:rect l="l" t="t" r="r" b="b"/>
            <a:pathLst>
              <a:path w="1811416" h="2426004">
                <a:moveTo>
                  <a:pt x="0" y="0"/>
                </a:moveTo>
                <a:lnTo>
                  <a:pt x="1811416" y="0"/>
                </a:lnTo>
                <a:lnTo>
                  <a:pt x="1811416" y="2426004"/>
                </a:lnTo>
                <a:lnTo>
                  <a:pt x="0" y="24260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2D71E-3E48-8B2D-0C05-95D49C3D9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82" y="128639"/>
            <a:ext cx="2182557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1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53A0A321-99FC-ECFA-9CDE-27CEF8D52703}"/>
              </a:ext>
            </a:extLst>
          </p:cNvPr>
          <p:cNvSpPr txBox="1"/>
          <p:nvPr/>
        </p:nvSpPr>
        <p:spPr>
          <a:xfrm>
            <a:off x="2085143" y="504751"/>
            <a:ext cx="3652717" cy="585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65"/>
              </a:lnSpc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6F031B-53D4-AF01-768F-FD5CE6E15196}"/>
              </a:ext>
            </a:extLst>
          </p:cNvPr>
          <p:cNvGrpSpPr/>
          <p:nvPr/>
        </p:nvGrpSpPr>
        <p:grpSpPr>
          <a:xfrm>
            <a:off x="977130" y="1321306"/>
            <a:ext cx="3958199" cy="1966768"/>
            <a:chOff x="712060" y="1403371"/>
            <a:chExt cx="3958199" cy="196676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02FECA7-FB61-4BCD-CE04-A630AC81F2E0}"/>
                </a:ext>
              </a:extLst>
            </p:cNvPr>
            <p:cNvSpPr/>
            <p:nvPr/>
          </p:nvSpPr>
          <p:spPr>
            <a:xfrm>
              <a:off x="1043940" y="1487915"/>
              <a:ext cx="3482340" cy="1882224"/>
            </a:xfrm>
            <a:prstGeom prst="roundRect">
              <a:avLst/>
            </a:prstGeom>
            <a:solidFill>
              <a:srgbClr val="D1E6FF"/>
            </a:solidFill>
            <a:ln w="38100">
              <a:solidFill>
                <a:srgbClr val="0048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EA7C4D9-9D35-07FE-50F3-E05075460B18}"/>
                    </a:ext>
                  </a:extLst>
                </p:cNvPr>
                <p:cNvSpPr txBox="1"/>
                <p:nvPr/>
              </p:nvSpPr>
              <p:spPr>
                <a:xfrm>
                  <a:off x="712060" y="1403371"/>
                  <a:ext cx="3958199" cy="18673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80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+</a:t>
                  </a:r>
                  <a:r>
                    <a:rPr lang="en-US" sz="80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8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endPara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EA7C4D9-9D35-07FE-50F3-E05075460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060" y="1403371"/>
                  <a:ext cx="3958199" cy="1867306"/>
                </a:xfrm>
                <a:prstGeom prst="rect">
                  <a:avLst/>
                </a:prstGeom>
                <a:blipFill>
                  <a:blip r:embed="rId2"/>
                  <a:stretch>
                    <a:fillRect t="-327" b="-143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FCB8391-B6AF-72AA-58CB-B86E99DAD1AB}"/>
              </a:ext>
            </a:extLst>
          </p:cNvPr>
          <p:cNvGrpSpPr/>
          <p:nvPr/>
        </p:nvGrpSpPr>
        <p:grpSpPr>
          <a:xfrm>
            <a:off x="6748908" y="1239943"/>
            <a:ext cx="3958199" cy="1981606"/>
            <a:chOff x="6339203" y="1274233"/>
            <a:chExt cx="3958199" cy="198160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A986016-0D48-C308-858C-C971283C0585}"/>
                </a:ext>
              </a:extLst>
            </p:cNvPr>
            <p:cNvSpPr/>
            <p:nvPr/>
          </p:nvSpPr>
          <p:spPr>
            <a:xfrm>
              <a:off x="6670243" y="1373615"/>
              <a:ext cx="3611685" cy="1882224"/>
            </a:xfrm>
            <a:prstGeom prst="roundRect">
              <a:avLst/>
            </a:prstGeom>
            <a:solidFill>
              <a:srgbClr val="D1E6FF"/>
            </a:solidFill>
            <a:ln w="38100">
              <a:solidFill>
                <a:srgbClr val="0048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B80337C-1A9C-F919-B474-849042EC4176}"/>
                    </a:ext>
                  </a:extLst>
                </p:cNvPr>
                <p:cNvSpPr txBox="1"/>
                <p:nvPr/>
              </p:nvSpPr>
              <p:spPr>
                <a:xfrm>
                  <a:off x="6339203" y="1274233"/>
                  <a:ext cx="3958199" cy="1864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80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+</a:t>
                  </a:r>
                  <a:r>
                    <a:rPr lang="en-US" sz="80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8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B80337C-1A9C-F919-B474-849042EC41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9203" y="1274233"/>
                  <a:ext cx="3958199" cy="1864741"/>
                </a:xfrm>
                <a:prstGeom prst="rect">
                  <a:avLst/>
                </a:prstGeom>
                <a:blipFill>
                  <a:blip r:embed="rId3"/>
                  <a:stretch>
                    <a:fillRect t="-327" b="-143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16BDA2-EFFA-8CAB-87DB-6AF2C68F0C9F}"/>
              </a:ext>
            </a:extLst>
          </p:cNvPr>
          <p:cNvGrpSpPr/>
          <p:nvPr/>
        </p:nvGrpSpPr>
        <p:grpSpPr>
          <a:xfrm>
            <a:off x="977130" y="3692819"/>
            <a:ext cx="3958199" cy="1948097"/>
            <a:chOff x="598563" y="3668606"/>
            <a:chExt cx="3958199" cy="194809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1B5F737-D2FF-A369-2F77-A417FC862730}"/>
                </a:ext>
              </a:extLst>
            </p:cNvPr>
            <p:cNvSpPr/>
            <p:nvPr/>
          </p:nvSpPr>
          <p:spPr>
            <a:xfrm>
              <a:off x="1074422" y="3701543"/>
              <a:ext cx="3482340" cy="1882224"/>
            </a:xfrm>
            <a:prstGeom prst="roundRect">
              <a:avLst/>
            </a:prstGeom>
            <a:solidFill>
              <a:srgbClr val="D1E6FF"/>
            </a:solidFill>
            <a:ln w="38100">
              <a:solidFill>
                <a:srgbClr val="0048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AE22AC9-9FB5-322B-EAEF-DBC57A21DB39}"/>
                    </a:ext>
                  </a:extLst>
                </p:cNvPr>
                <p:cNvSpPr txBox="1"/>
                <p:nvPr/>
              </p:nvSpPr>
              <p:spPr>
                <a:xfrm>
                  <a:off x="598563" y="3668606"/>
                  <a:ext cx="3958199" cy="19480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80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-</a:t>
                  </a:r>
                  <a:r>
                    <a:rPr lang="en-US" sz="80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8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endPara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AE22AC9-9FB5-322B-EAEF-DBC57A21DB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563" y="3668606"/>
                  <a:ext cx="3958199" cy="1948097"/>
                </a:xfrm>
                <a:prstGeom prst="rect">
                  <a:avLst/>
                </a:prstGeom>
                <a:blipFill>
                  <a:blip r:embed="rId4"/>
                  <a:stretch>
                    <a:fillRect b="-106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24A9E6-B10B-2084-5DA7-37F0FF3D0378}"/>
              </a:ext>
            </a:extLst>
          </p:cNvPr>
          <p:cNvGrpSpPr/>
          <p:nvPr/>
        </p:nvGrpSpPr>
        <p:grpSpPr>
          <a:xfrm>
            <a:off x="6906690" y="3701542"/>
            <a:ext cx="3958199" cy="1882224"/>
            <a:chOff x="6545170" y="3701543"/>
            <a:chExt cx="3958199" cy="188222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E656883-96B6-EE0E-01B1-283EA7CEDD73}"/>
                </a:ext>
              </a:extLst>
            </p:cNvPr>
            <p:cNvSpPr/>
            <p:nvPr/>
          </p:nvSpPr>
          <p:spPr>
            <a:xfrm>
              <a:off x="6748908" y="3701543"/>
              <a:ext cx="3611685" cy="1882224"/>
            </a:xfrm>
            <a:prstGeom prst="roundRect">
              <a:avLst/>
            </a:prstGeom>
            <a:solidFill>
              <a:srgbClr val="D1E6FF"/>
            </a:solidFill>
            <a:ln w="38100">
              <a:solidFill>
                <a:srgbClr val="0048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53A4F57-110F-C6D0-A5D7-CE9E049BC96B}"/>
                    </a:ext>
                  </a:extLst>
                </p:cNvPr>
                <p:cNvSpPr txBox="1"/>
                <p:nvPr/>
              </p:nvSpPr>
              <p:spPr>
                <a:xfrm>
                  <a:off x="6545170" y="3787952"/>
                  <a:ext cx="3958199" cy="1474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8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80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- </a:t>
                  </a:r>
                  <a:r>
                    <a:rPr lang="en-US" sz="60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:endPara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53A4F57-110F-C6D0-A5D7-CE9E049BC9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170" y="3787952"/>
                  <a:ext cx="3958199" cy="1474443"/>
                </a:xfrm>
                <a:prstGeom prst="rect">
                  <a:avLst/>
                </a:prstGeom>
                <a:blipFill>
                  <a:blip r:embed="rId5"/>
                  <a:stretch>
                    <a:fillRect t="-16942" r="-1079" b="-280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Freeform 6">
            <a:extLst>
              <a:ext uri="{FF2B5EF4-FFF2-40B4-BE49-F238E27FC236}">
                <a16:creationId xmlns:a16="http://schemas.microsoft.com/office/drawing/2014/main" id="{275B7CEC-4C34-F28B-6CB8-00A5ED30D484}"/>
              </a:ext>
            </a:extLst>
          </p:cNvPr>
          <p:cNvSpPr/>
          <p:nvPr/>
        </p:nvSpPr>
        <p:spPr>
          <a:xfrm>
            <a:off x="10460379" y="4139575"/>
            <a:ext cx="1805781" cy="2418456"/>
          </a:xfrm>
          <a:custGeom>
            <a:avLst/>
            <a:gdLst/>
            <a:ahLst/>
            <a:cxnLst/>
            <a:rect l="l" t="t" r="r" b="b"/>
            <a:pathLst>
              <a:path w="1811416" h="2426004">
                <a:moveTo>
                  <a:pt x="0" y="0"/>
                </a:moveTo>
                <a:lnTo>
                  <a:pt x="1811416" y="0"/>
                </a:lnTo>
                <a:lnTo>
                  <a:pt x="1811416" y="2426004"/>
                </a:lnTo>
                <a:lnTo>
                  <a:pt x="0" y="2426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966B9F-EBD9-D2F0-FEBC-C76B4F3B93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257" y="133157"/>
            <a:ext cx="2182557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1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0AF4DA03-CB26-42CC-79AE-C4F2DE31A25A}"/>
              </a:ext>
            </a:extLst>
          </p:cNvPr>
          <p:cNvSpPr txBox="1"/>
          <p:nvPr/>
        </p:nvSpPr>
        <p:spPr>
          <a:xfrm>
            <a:off x="2085143" y="504751"/>
            <a:ext cx="3652717" cy="585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65"/>
              </a:lnSpc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5E4E79-DD2C-589C-CE73-5BAF32C807F5}"/>
              </a:ext>
            </a:extLst>
          </p:cNvPr>
          <p:cNvGrpSpPr/>
          <p:nvPr/>
        </p:nvGrpSpPr>
        <p:grpSpPr>
          <a:xfrm>
            <a:off x="821416" y="1359049"/>
            <a:ext cx="3378072" cy="1678512"/>
            <a:chOff x="712060" y="1403371"/>
            <a:chExt cx="3958199" cy="196676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BBA0F01-CF8E-B4CC-A3F4-2EAC4CB1F797}"/>
                </a:ext>
              </a:extLst>
            </p:cNvPr>
            <p:cNvSpPr/>
            <p:nvPr/>
          </p:nvSpPr>
          <p:spPr>
            <a:xfrm>
              <a:off x="1043940" y="1487915"/>
              <a:ext cx="3482340" cy="1882224"/>
            </a:xfrm>
            <a:prstGeom prst="roundRect">
              <a:avLst/>
            </a:prstGeom>
            <a:solidFill>
              <a:srgbClr val="D1E6FF"/>
            </a:solidFill>
            <a:ln w="38100">
              <a:solidFill>
                <a:srgbClr val="0048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DFF0967-6D4D-872F-532A-2D992ECF9236}"/>
                    </a:ext>
                  </a:extLst>
                </p:cNvPr>
                <p:cNvSpPr txBox="1"/>
                <p:nvPr/>
              </p:nvSpPr>
              <p:spPr>
                <a:xfrm>
                  <a:off x="712060" y="1403371"/>
                  <a:ext cx="3958199" cy="1689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7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+</a:t>
                  </a:r>
                  <a:r>
                    <a:rPr lang="en-US" sz="72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endParaRPr lang="en-US" sz="7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DFF0967-6D4D-872F-532A-2D992ECF92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060" y="1403371"/>
                  <a:ext cx="3958199" cy="1689822"/>
                </a:xfrm>
                <a:prstGeom prst="rect">
                  <a:avLst/>
                </a:prstGeom>
                <a:blipFill>
                  <a:blip r:embed="rId2"/>
                  <a:stretch>
                    <a:fillRect t="-422" b="-329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B16E6E-D1B6-E6BA-437D-E2DBBA6A706A}"/>
              </a:ext>
            </a:extLst>
          </p:cNvPr>
          <p:cNvGrpSpPr/>
          <p:nvPr/>
        </p:nvGrpSpPr>
        <p:grpSpPr>
          <a:xfrm>
            <a:off x="854255" y="3874651"/>
            <a:ext cx="3378072" cy="1691175"/>
            <a:chOff x="6339203" y="1274233"/>
            <a:chExt cx="3958199" cy="198160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56BCF4F-BDD3-C59E-C221-A4C5A4476210}"/>
                </a:ext>
              </a:extLst>
            </p:cNvPr>
            <p:cNvSpPr/>
            <p:nvPr/>
          </p:nvSpPr>
          <p:spPr>
            <a:xfrm>
              <a:off x="6670243" y="1373615"/>
              <a:ext cx="3611685" cy="1882224"/>
            </a:xfrm>
            <a:prstGeom prst="roundRect">
              <a:avLst/>
            </a:prstGeom>
            <a:solidFill>
              <a:srgbClr val="D1E6FF"/>
            </a:solidFill>
            <a:ln w="38100">
              <a:solidFill>
                <a:srgbClr val="0048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E6329F1-982E-5F98-2F42-B74DDE41D26F}"/>
                    </a:ext>
                  </a:extLst>
                </p:cNvPr>
                <p:cNvSpPr txBox="1"/>
                <p:nvPr/>
              </p:nvSpPr>
              <p:spPr>
                <a:xfrm>
                  <a:off x="6339203" y="1274233"/>
                  <a:ext cx="3958199" cy="1687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7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+</a:t>
                  </a:r>
                  <a:r>
                    <a:rPr lang="en-US" sz="72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7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E6329F1-982E-5F98-2F42-B74DDE41D2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9203" y="1274233"/>
                  <a:ext cx="3958199" cy="1687450"/>
                </a:xfrm>
                <a:prstGeom prst="rect">
                  <a:avLst/>
                </a:prstGeom>
                <a:blipFill>
                  <a:blip r:embed="rId3"/>
                  <a:stretch>
                    <a:fillRect b="-338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A9839C-89ED-C60F-85F4-9DA901DB7064}"/>
                  </a:ext>
                </a:extLst>
              </p:cNvPr>
              <p:cNvSpPr txBox="1"/>
              <p:nvPr/>
            </p:nvSpPr>
            <p:spPr>
              <a:xfrm>
                <a:off x="1297568" y="1334087"/>
                <a:ext cx="8274539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7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7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00489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7200" b="1" dirty="0">
                        <a:solidFill>
                          <a:srgbClr val="00489D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7200" dirty="0">
                        <a:solidFill>
                          <a:srgbClr val="00489D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7200" b="1" dirty="0">
                        <a:solidFill>
                          <a:srgbClr val="00489D"/>
                        </a:solidFill>
                      </a:rPr>
                      <m:t> 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489D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b="1" i="1">
                        <a:solidFill>
                          <a:srgbClr val="00489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7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A9839C-89ED-C60F-85F4-9DA901DB7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568" y="1334087"/>
                <a:ext cx="8274539" cy="1692771"/>
              </a:xfrm>
              <a:prstGeom prst="rect">
                <a:avLst/>
              </a:prstGeom>
              <a:blipFill>
                <a:blip r:embed="rId4"/>
                <a:stretch>
                  <a:fillRect b="-13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C6E6CF5-B4B3-DDD4-CFAD-67C3E90FFFE3}"/>
                  </a:ext>
                </a:extLst>
              </p:cNvPr>
              <p:cNvSpPr txBox="1"/>
              <p:nvPr/>
            </p:nvSpPr>
            <p:spPr>
              <a:xfrm>
                <a:off x="1509150" y="3924331"/>
                <a:ext cx="8274539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7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7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00489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7200" b="1" dirty="0">
                        <a:solidFill>
                          <a:srgbClr val="00489D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7200" dirty="0">
                        <a:solidFill>
                          <a:srgbClr val="00489D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7200" b="1" dirty="0">
                        <a:solidFill>
                          <a:srgbClr val="00489D"/>
                        </a:solidFill>
                      </a:rPr>
                      <m:t> 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489D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b="1" i="1">
                        <a:solidFill>
                          <a:srgbClr val="00489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7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C6E6CF5-B4B3-DDD4-CFAD-67C3E90FF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150" y="3924331"/>
                <a:ext cx="8274539" cy="1692771"/>
              </a:xfrm>
              <a:prstGeom prst="rect">
                <a:avLst/>
              </a:prstGeom>
              <a:blipFill>
                <a:blip r:embed="rId5"/>
                <a:stretch>
                  <a:fillRect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4992881-5DA2-E3D0-D777-64F306F3C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82" y="128639"/>
            <a:ext cx="2182557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5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641BE-8DCA-91DC-008B-5154834CD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36FBC8BC-10AE-5724-303C-4EBC4123A9D3}"/>
              </a:ext>
            </a:extLst>
          </p:cNvPr>
          <p:cNvSpPr txBox="1"/>
          <p:nvPr/>
        </p:nvSpPr>
        <p:spPr>
          <a:xfrm>
            <a:off x="2085143" y="504751"/>
            <a:ext cx="3652717" cy="585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65"/>
              </a:lnSpc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12358F8-5E23-4087-8A22-A073253CA55E}"/>
              </a:ext>
            </a:extLst>
          </p:cNvPr>
          <p:cNvGrpSpPr/>
          <p:nvPr/>
        </p:nvGrpSpPr>
        <p:grpSpPr>
          <a:xfrm>
            <a:off x="542791" y="1410119"/>
            <a:ext cx="3652718" cy="1767355"/>
            <a:chOff x="598563" y="3668606"/>
            <a:chExt cx="3958199" cy="191516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2BD1A20-20BC-2B1A-014A-2A053405D4BD}"/>
                </a:ext>
              </a:extLst>
            </p:cNvPr>
            <p:cNvSpPr/>
            <p:nvPr/>
          </p:nvSpPr>
          <p:spPr>
            <a:xfrm>
              <a:off x="1074422" y="3701543"/>
              <a:ext cx="3482340" cy="1882224"/>
            </a:xfrm>
            <a:prstGeom prst="roundRect">
              <a:avLst/>
            </a:prstGeom>
            <a:solidFill>
              <a:srgbClr val="D1E6FF"/>
            </a:solidFill>
            <a:ln w="38100">
              <a:solidFill>
                <a:srgbClr val="0048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0646CEF-800A-50A3-FAB6-CCA062B8BD5C}"/>
                    </a:ext>
                  </a:extLst>
                </p:cNvPr>
                <p:cNvSpPr txBox="1"/>
                <p:nvPr/>
              </p:nvSpPr>
              <p:spPr>
                <a:xfrm>
                  <a:off x="598563" y="3668606"/>
                  <a:ext cx="3958199" cy="17092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7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-</a:t>
                  </a:r>
                  <a:r>
                    <a:rPr lang="en-US" sz="72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endParaRPr lang="en-US" sz="7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0646CEF-800A-50A3-FAB6-CCA062B8BD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563" y="3668606"/>
                  <a:ext cx="3958199" cy="1709250"/>
                </a:xfrm>
                <a:prstGeom prst="rect">
                  <a:avLst/>
                </a:prstGeom>
                <a:blipFill>
                  <a:blip r:embed="rId2"/>
                  <a:stretch>
                    <a:fillRect b="-227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43C483-5CEB-7C37-D573-13F44858D67C}"/>
              </a:ext>
            </a:extLst>
          </p:cNvPr>
          <p:cNvGrpSpPr/>
          <p:nvPr/>
        </p:nvGrpSpPr>
        <p:grpSpPr>
          <a:xfrm>
            <a:off x="894511" y="3976407"/>
            <a:ext cx="3652718" cy="1736960"/>
            <a:chOff x="6545170" y="3701543"/>
            <a:chExt cx="3958199" cy="188222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5B3B9BD-BFB0-2011-0F70-697885BB5CDB}"/>
                </a:ext>
              </a:extLst>
            </p:cNvPr>
            <p:cNvSpPr/>
            <p:nvPr/>
          </p:nvSpPr>
          <p:spPr>
            <a:xfrm>
              <a:off x="6748908" y="3701543"/>
              <a:ext cx="3611685" cy="1882224"/>
            </a:xfrm>
            <a:prstGeom prst="roundRect">
              <a:avLst/>
            </a:prstGeom>
            <a:solidFill>
              <a:srgbClr val="D1E6FF"/>
            </a:solidFill>
            <a:ln w="38100">
              <a:solidFill>
                <a:srgbClr val="0048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B123EEA-8C2D-5172-6B2C-E6110FB566B8}"/>
                    </a:ext>
                  </a:extLst>
                </p:cNvPr>
                <p:cNvSpPr txBox="1"/>
                <p:nvPr/>
              </p:nvSpPr>
              <p:spPr>
                <a:xfrm>
                  <a:off x="6545170" y="3787952"/>
                  <a:ext cx="3958199" cy="1332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7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72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- </a:t>
                  </a:r>
                  <a:r>
                    <a:rPr lang="en-US" sz="54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:endParaRPr lang="en-US" sz="7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B123EEA-8C2D-5172-6B2C-E6110FB566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170" y="3787952"/>
                  <a:ext cx="3958199" cy="1332031"/>
                </a:xfrm>
                <a:prstGeom prst="rect">
                  <a:avLst/>
                </a:prstGeom>
                <a:blipFill>
                  <a:blip r:embed="rId3"/>
                  <a:stretch>
                    <a:fillRect t="-18317" b="-381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4E8BC6-1BC3-94FB-92B0-07D00FE79866}"/>
                  </a:ext>
                </a:extLst>
              </p:cNvPr>
              <p:cNvSpPr txBox="1"/>
              <p:nvPr/>
            </p:nvSpPr>
            <p:spPr>
              <a:xfrm>
                <a:off x="1335489" y="1419325"/>
                <a:ext cx="8274539" cy="176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7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en-US" sz="7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00489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m:rPr>
                        <m:nor/>
                      </m:rPr>
                      <a:rPr lang="en-US" sz="7200" b="1" dirty="0">
                        <a:solidFill>
                          <a:srgbClr val="00489D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7200" b="0" i="0" dirty="0" smtClean="0">
                        <a:solidFill>
                          <a:srgbClr val="00489D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7200" b="1" dirty="0">
                        <a:solidFill>
                          <a:srgbClr val="00489D"/>
                        </a:solidFill>
                      </a:rPr>
                      <m:t> 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489D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b="1" i="1">
                        <a:solidFill>
                          <a:srgbClr val="00489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7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4E8BC6-1BC3-94FB-92B0-07D00FE79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489" y="1419325"/>
                <a:ext cx="8274539" cy="1762598"/>
              </a:xfrm>
              <a:prstGeom prst="rect">
                <a:avLst/>
              </a:prstGeom>
              <a:blipFill>
                <a:blip r:embed="rId4"/>
                <a:stretch>
                  <a:fillRect b="-10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0213B8-4E25-691E-D6BF-31B8FE7B7FDB}"/>
                  </a:ext>
                </a:extLst>
              </p:cNvPr>
              <p:cNvSpPr txBox="1"/>
              <p:nvPr/>
            </p:nvSpPr>
            <p:spPr>
              <a:xfrm>
                <a:off x="1811686" y="3824375"/>
                <a:ext cx="8274539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8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80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8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7200" b="1" i="1" smtClean="0">
                        <a:solidFill>
                          <a:srgbClr val="00489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m:rPr>
                        <m:nor/>
                      </m:rPr>
                      <a:rPr lang="en-US" sz="7200" b="1" dirty="0">
                        <a:solidFill>
                          <a:srgbClr val="00489D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7200" b="0" i="0" dirty="0" smtClean="0">
                        <a:solidFill>
                          <a:srgbClr val="00489D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7200" b="1" dirty="0">
                        <a:solidFill>
                          <a:srgbClr val="00489D"/>
                        </a:solidFill>
                      </a:rPr>
                      <m:t> 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489D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b="1" i="1">
                        <a:solidFill>
                          <a:srgbClr val="00489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7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0213B8-4E25-691E-D6BF-31B8FE7B7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686" y="3824375"/>
                <a:ext cx="8274539" cy="1692771"/>
              </a:xfrm>
              <a:prstGeom prst="rect">
                <a:avLst/>
              </a:prstGeom>
              <a:blipFill>
                <a:blip r:embed="rId5"/>
                <a:stretch>
                  <a:fillRect t="-7554" b="-18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F8BF80B-3833-1F6E-5CC6-7CD6350A91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593" y="187379"/>
            <a:ext cx="2182557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4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9276F3-BFFA-9B16-C019-031EEA5117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r="8673" b="12685"/>
          <a:stretch/>
        </p:blipFill>
        <p:spPr>
          <a:xfrm>
            <a:off x="674370" y="1262307"/>
            <a:ext cx="10869930" cy="4669863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3A3F7799-6235-0014-DCB2-83CAD71771AE}"/>
              </a:ext>
            </a:extLst>
          </p:cNvPr>
          <p:cNvSpPr txBox="1"/>
          <p:nvPr/>
        </p:nvSpPr>
        <p:spPr>
          <a:xfrm>
            <a:off x="2519483" y="504751"/>
            <a:ext cx="5835847" cy="597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65"/>
              </a:lnSpc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5E37E2-A8AA-2ECE-40D9-BBD5A0737DB1}"/>
                  </a:ext>
                </a:extLst>
              </p:cNvPr>
              <p:cNvSpPr txBox="1"/>
              <p:nvPr/>
            </p:nvSpPr>
            <p:spPr>
              <a:xfrm>
                <a:off x="6200775" y="1677682"/>
                <a:ext cx="722947" cy="1435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2634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6000" dirty="0">
                  <a:solidFill>
                    <a:srgbClr val="F2634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5E37E2-A8AA-2ECE-40D9-BBD5A0737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775" y="1677682"/>
                <a:ext cx="722947" cy="1435329"/>
              </a:xfrm>
              <a:prstGeom prst="rect">
                <a:avLst/>
              </a:prstGeom>
              <a:blipFill>
                <a:blip r:embed="rId4"/>
                <a:stretch>
                  <a:fillRect r="-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CECA1D-BB85-3BEF-B822-D8A48B6758DE}"/>
                  </a:ext>
                </a:extLst>
              </p:cNvPr>
              <p:cNvSpPr txBox="1"/>
              <p:nvPr/>
            </p:nvSpPr>
            <p:spPr>
              <a:xfrm>
                <a:off x="9942195" y="1761502"/>
                <a:ext cx="722947" cy="1435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  <m:t>𝟐𝟔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2634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6000" dirty="0">
                  <a:solidFill>
                    <a:srgbClr val="F2634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CECA1D-BB85-3BEF-B822-D8A48B675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2195" y="1761502"/>
                <a:ext cx="722947" cy="1435329"/>
              </a:xfrm>
              <a:prstGeom prst="rect">
                <a:avLst/>
              </a:prstGeom>
              <a:blipFill>
                <a:blip r:embed="rId5"/>
                <a:stretch>
                  <a:fillRect r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A50218-309E-AECB-1018-3603204ADCA5}"/>
                  </a:ext>
                </a:extLst>
              </p:cNvPr>
              <p:cNvSpPr txBox="1"/>
              <p:nvPr/>
            </p:nvSpPr>
            <p:spPr>
              <a:xfrm>
                <a:off x="6232207" y="4053684"/>
                <a:ext cx="722947" cy="1435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2634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6000" dirty="0">
                  <a:solidFill>
                    <a:srgbClr val="F2634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A50218-309E-AECB-1018-3603204AD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207" y="4053684"/>
                <a:ext cx="722947" cy="1435329"/>
              </a:xfrm>
              <a:prstGeom prst="rect">
                <a:avLst/>
              </a:prstGeom>
              <a:blipFill>
                <a:blip r:embed="rId6"/>
                <a:stretch>
                  <a:fillRect r="-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98A227-1067-749A-98B3-CC3D12BCD5EF}"/>
                  </a:ext>
                </a:extLst>
              </p:cNvPr>
              <p:cNvSpPr txBox="1"/>
              <p:nvPr/>
            </p:nvSpPr>
            <p:spPr>
              <a:xfrm>
                <a:off x="9950767" y="4160364"/>
                <a:ext cx="722947" cy="14216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2634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6000" dirty="0">
                  <a:solidFill>
                    <a:srgbClr val="F2634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98A227-1067-749A-98B3-CC3D12BCD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767" y="4160364"/>
                <a:ext cx="722947" cy="1421608"/>
              </a:xfrm>
              <a:prstGeom prst="rect">
                <a:avLst/>
              </a:prstGeom>
              <a:blipFill>
                <a:blip r:embed="rId7"/>
                <a:stretch>
                  <a:fillRect r="-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9212C19-0F5C-A88D-BDC8-745D6EA469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532" y="220618"/>
            <a:ext cx="2231329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9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23AB47-7B31-074A-DC0B-1FD5EB6B8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940" y="1672110"/>
            <a:ext cx="4210050" cy="3723802"/>
          </a:xfrm>
          <a:prstGeom prst="rect">
            <a:avLst/>
          </a:prstGeom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54438FED-D481-C2CF-0B24-2E873263D703}"/>
              </a:ext>
            </a:extLst>
          </p:cNvPr>
          <p:cNvSpPr txBox="1"/>
          <p:nvPr/>
        </p:nvSpPr>
        <p:spPr>
          <a:xfrm>
            <a:off x="586740" y="1270561"/>
            <a:ext cx="7219950" cy="45409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ct val="125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 còn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chai nước giặt. Rô-bốt quyết định dùng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chai nước giặt để giặt chăn, rồi dùng thêm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chai nước giặt để giặt quần áo. Hỏi khi ấy chai nước giặt còn lại mấy phần?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99CFB3-9BAA-2911-89ED-E9876C921C26}"/>
                  </a:ext>
                </a:extLst>
              </p:cNvPr>
              <p:cNvSpPr txBox="1"/>
              <p:nvPr/>
            </p:nvSpPr>
            <p:spPr>
              <a:xfrm>
                <a:off x="3754329" y="1133501"/>
                <a:ext cx="722947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99CFB3-9BAA-2911-89ED-E9876C921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29" y="1133501"/>
                <a:ext cx="722947" cy="1077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399E33-4157-F77B-4B80-CB15C82C835A}"/>
                  </a:ext>
                </a:extLst>
              </p:cNvPr>
              <p:cNvSpPr txBox="1"/>
              <p:nvPr/>
            </p:nvSpPr>
            <p:spPr>
              <a:xfrm>
                <a:off x="6228875" y="1817370"/>
                <a:ext cx="722947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399E33-4157-F77B-4B80-CB15C82C8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75" y="1817370"/>
                <a:ext cx="722947" cy="11592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9C9862-B472-FAB7-72F5-E77215B21DC1}"/>
                  </a:ext>
                </a:extLst>
              </p:cNvPr>
              <p:cNvSpPr txBox="1"/>
              <p:nvPr/>
            </p:nvSpPr>
            <p:spPr>
              <a:xfrm>
                <a:off x="2153653" y="3429000"/>
                <a:ext cx="722947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9C9862-B472-FAB7-72F5-E77215B21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653" y="3429000"/>
                <a:ext cx="722947" cy="11592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79CF2D8-269C-55E4-F6CF-EAF0D4F482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832" y="99206"/>
            <a:ext cx="2188654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0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3405F0-79B7-8828-D0CC-ED32D22C5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967" y="2935616"/>
            <a:ext cx="3604260" cy="31879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53A81D-D394-DA5E-38EA-11843D048231}"/>
              </a:ext>
            </a:extLst>
          </p:cNvPr>
          <p:cNvSpPr txBox="1"/>
          <p:nvPr/>
        </p:nvSpPr>
        <p:spPr>
          <a:xfrm>
            <a:off x="601950" y="1371584"/>
            <a:ext cx="1115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Chai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giặt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3542A7-BF6B-7D8F-41DD-06A1C68C5D95}"/>
                  </a:ext>
                </a:extLst>
              </p:cNvPr>
              <p:cNvSpPr txBox="1"/>
              <p:nvPr/>
            </p:nvSpPr>
            <p:spPr>
              <a:xfrm>
                <a:off x="3146020" y="2238450"/>
                <a:ext cx="4277739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4800" b="1" dirty="0"/>
                      <m:t> 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3542A7-BF6B-7D8F-41DD-06A1C68C5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020" y="2238450"/>
                <a:ext cx="4277739" cy="1159228"/>
              </a:xfrm>
              <a:prstGeom prst="rect">
                <a:avLst/>
              </a:prstGeom>
              <a:blipFill>
                <a:blip r:embed="rId3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E2F4425-A6FA-72F8-5831-81D53791CC17}"/>
              </a:ext>
            </a:extLst>
          </p:cNvPr>
          <p:cNvSpPr txBox="1"/>
          <p:nvPr/>
        </p:nvSpPr>
        <p:spPr>
          <a:xfrm>
            <a:off x="3433272" y="3869989"/>
            <a:ext cx="325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56F38F-9018-F21E-C8B4-87AC520B1034}"/>
                  </a:ext>
                </a:extLst>
              </p:cNvPr>
              <p:cNvSpPr txBox="1"/>
              <p:nvPr/>
            </p:nvSpPr>
            <p:spPr>
              <a:xfrm>
                <a:off x="5806224" y="3635158"/>
                <a:ext cx="1230804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56F38F-9018-F21E-C8B4-87AC520B1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224" y="3635158"/>
                <a:ext cx="1230804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EFD6721-78C9-F143-C43D-B8F8F5EEEFB4}"/>
              </a:ext>
            </a:extLst>
          </p:cNvPr>
          <p:cNvSpPr txBox="1"/>
          <p:nvPr/>
        </p:nvSpPr>
        <p:spPr>
          <a:xfrm>
            <a:off x="6535096" y="3883275"/>
            <a:ext cx="1230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chai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DBDAD-7C5B-E11F-AA0E-660815990438}"/>
              </a:ext>
            </a:extLst>
          </p:cNvPr>
          <p:cNvSpPr txBox="1"/>
          <p:nvPr/>
        </p:nvSpPr>
        <p:spPr>
          <a:xfrm>
            <a:off x="4337658" y="630262"/>
            <a:ext cx="275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0ACAEA-AF4D-FB0E-A211-61B3DDAC34F7}"/>
              </a:ext>
            </a:extLst>
          </p:cNvPr>
          <p:cNvSpPr txBox="1"/>
          <p:nvPr/>
        </p:nvSpPr>
        <p:spPr>
          <a:xfrm>
            <a:off x="7225277" y="2454597"/>
            <a:ext cx="1469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(chai)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175C48-F2DA-32AF-8F33-C051CE600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150" y="153727"/>
            <a:ext cx="2188654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7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246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Math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duong quynh anh</cp:lastModifiedBy>
  <cp:revision>17</cp:revision>
  <dcterms:created xsi:type="dcterms:W3CDTF">2024-02-20T11:39:06Z</dcterms:created>
  <dcterms:modified xsi:type="dcterms:W3CDTF">2025-04-22T14:52:25Z</dcterms:modified>
</cp:coreProperties>
</file>