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2" r:id="rId4"/>
    <p:sldId id="271" r:id="rId5"/>
    <p:sldId id="273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1C76A8"/>
    <a:srgbClr val="FAE7F2"/>
    <a:srgbClr val="FFF4D4"/>
    <a:srgbClr val="BDE0F4"/>
    <a:srgbClr val="F68071"/>
    <a:srgbClr val="134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8756-597B-4205-8540-68A86F590C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3F3D-25DA-4E96-8568-34A6B7A8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17CD-5151-1AB5-8F50-1F0E38A2B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37E03-C0AB-07CB-24AC-6B24160F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4DB65-9AA2-4590-9302-4041056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D9F57-EB66-A77D-5676-7D86CD3D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DCB6-87F5-45BC-15E3-E6E2CC32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44F8-0D23-B045-1676-1C61AB69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6C7B0-4783-FF7A-F4AB-C90AF3C9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F970-D877-EEFC-C569-7CD31F36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B95A1-5440-057D-5DC8-7FDC1766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10D8-7AD9-DD32-7073-F097B4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3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1BF54-576C-4AD5-1E23-064BE1244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A9A72-C9F0-831D-83F9-B674BC56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A6454-8E10-6FDE-A6AD-D62B324D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4D2F2-A95E-C258-35E3-E8120678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11F1-CFC5-D698-C97E-04241FC8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6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5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4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D6FB62-11DB-1CCC-08D4-2DA2B85E5D5C}"/>
              </a:ext>
            </a:extLst>
          </p:cNvPr>
          <p:cNvSpPr/>
          <p:nvPr userDrawn="1"/>
        </p:nvSpPr>
        <p:spPr>
          <a:xfrm>
            <a:off x="0" y="3818799"/>
            <a:ext cx="12192000" cy="3039201"/>
          </a:xfrm>
          <a:prstGeom prst="rect">
            <a:avLst/>
          </a:prstGeom>
          <a:solidFill>
            <a:srgbClr val="FFF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96F99997-6FF6-823C-6644-A8177ACA77D0}"/>
              </a:ext>
            </a:extLst>
          </p:cNvPr>
          <p:cNvSpPr/>
          <p:nvPr userDrawn="1"/>
        </p:nvSpPr>
        <p:spPr>
          <a:xfrm>
            <a:off x="-164329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E2CB26A-7D6F-44CF-A7BE-83AEAED4D753}"/>
              </a:ext>
            </a:extLst>
          </p:cNvPr>
          <p:cNvSpPr/>
          <p:nvPr userDrawn="1"/>
        </p:nvSpPr>
        <p:spPr>
          <a:xfrm>
            <a:off x="6101670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E3C53AC-64E4-FC49-8C47-A2A62CCA7F17}"/>
              </a:ext>
            </a:extLst>
          </p:cNvPr>
          <p:cNvSpPr/>
          <p:nvPr userDrawn="1"/>
        </p:nvSpPr>
        <p:spPr>
          <a:xfrm>
            <a:off x="0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1459528-B32F-EC3D-6B1B-731FD30DF773}"/>
              </a:ext>
            </a:extLst>
          </p:cNvPr>
          <p:cNvSpPr/>
          <p:nvPr userDrawn="1"/>
        </p:nvSpPr>
        <p:spPr>
          <a:xfrm>
            <a:off x="6369429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C85F57B-BA54-AF3A-851F-ADC0290392CA}"/>
              </a:ext>
            </a:extLst>
          </p:cNvPr>
          <p:cNvGrpSpPr/>
          <p:nvPr userDrawn="1"/>
        </p:nvGrpSpPr>
        <p:grpSpPr>
          <a:xfrm>
            <a:off x="275510" y="296023"/>
            <a:ext cx="11640980" cy="6068651"/>
            <a:chOff x="0" y="0"/>
            <a:chExt cx="4412433" cy="24208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1775E79-53E5-54D6-EBF6-2ACFCD21909B}"/>
                </a:ext>
              </a:extLst>
            </p:cNvPr>
            <p:cNvSpPr/>
            <p:nvPr/>
          </p:nvSpPr>
          <p:spPr>
            <a:xfrm>
              <a:off x="0" y="0"/>
              <a:ext cx="4412433" cy="2420885"/>
            </a:xfrm>
            <a:custGeom>
              <a:avLst/>
              <a:gdLst/>
              <a:ahLst/>
              <a:cxnLst/>
              <a:rect l="l" t="t" r="r" b="b"/>
              <a:pathLst>
                <a:path w="4412433" h="2420885">
                  <a:moveTo>
                    <a:pt x="23568" y="0"/>
                  </a:moveTo>
                  <a:lnTo>
                    <a:pt x="4388865" y="0"/>
                  </a:lnTo>
                  <a:cubicBezTo>
                    <a:pt x="4401881" y="0"/>
                    <a:pt x="4412433" y="10552"/>
                    <a:pt x="4412433" y="23568"/>
                  </a:cubicBezTo>
                  <a:lnTo>
                    <a:pt x="4412433" y="2397318"/>
                  </a:lnTo>
                  <a:cubicBezTo>
                    <a:pt x="4412433" y="2410334"/>
                    <a:pt x="4401881" y="2420885"/>
                    <a:pt x="4388865" y="2420885"/>
                  </a:cubicBezTo>
                  <a:lnTo>
                    <a:pt x="23568" y="2420885"/>
                  </a:lnTo>
                  <a:cubicBezTo>
                    <a:pt x="10552" y="2420885"/>
                    <a:pt x="0" y="2410334"/>
                    <a:pt x="0" y="2397318"/>
                  </a:cubicBezTo>
                  <a:lnTo>
                    <a:pt x="0" y="23568"/>
                  </a:lnTo>
                  <a:cubicBezTo>
                    <a:pt x="0" y="10552"/>
                    <a:pt x="10552" y="0"/>
                    <a:pt x="2356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699FE8"/>
              </a:solidFill>
              <a:prstDash val="solid"/>
              <a:round/>
            </a:ln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663BE26-3735-CF80-57F9-A37E0489497E}"/>
                </a:ext>
              </a:extLst>
            </p:cNvPr>
            <p:cNvSpPr txBox="1"/>
            <p:nvPr/>
          </p:nvSpPr>
          <p:spPr>
            <a:xfrm>
              <a:off x="0" y="-38100"/>
              <a:ext cx="4412433" cy="24589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AF09C0C6-5D4D-69A3-4B29-C32C9010A5D6}"/>
              </a:ext>
            </a:extLst>
          </p:cNvPr>
          <p:cNvSpPr/>
          <p:nvPr userDrawn="1"/>
        </p:nvSpPr>
        <p:spPr>
          <a:xfrm rot="-715212">
            <a:off x="83000" y="5335358"/>
            <a:ext cx="1066591" cy="1471161"/>
          </a:xfrm>
          <a:custGeom>
            <a:avLst/>
            <a:gdLst/>
            <a:ahLst/>
            <a:cxnLst/>
            <a:rect l="l" t="t" r="r" b="b"/>
            <a:pathLst>
              <a:path w="1599887" h="2206741">
                <a:moveTo>
                  <a:pt x="0" y="0"/>
                </a:moveTo>
                <a:lnTo>
                  <a:pt x="1599887" y="0"/>
                </a:lnTo>
                <a:lnTo>
                  <a:pt x="1599887" y="2206741"/>
                </a:lnTo>
                <a:lnTo>
                  <a:pt x="0" y="2206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486DC644-CEBC-A6AC-390D-3D854852638E}"/>
              </a:ext>
            </a:extLst>
          </p:cNvPr>
          <p:cNvSpPr/>
          <p:nvPr userDrawn="1"/>
        </p:nvSpPr>
        <p:spPr>
          <a:xfrm>
            <a:off x="11506200" y="6172201"/>
            <a:ext cx="578905" cy="488451"/>
          </a:xfrm>
          <a:custGeom>
            <a:avLst/>
            <a:gdLst/>
            <a:ahLst/>
            <a:cxnLst/>
            <a:rect l="l" t="t" r="r" b="b"/>
            <a:pathLst>
              <a:path w="868358" h="732677">
                <a:moveTo>
                  <a:pt x="0" y="0"/>
                </a:moveTo>
                <a:lnTo>
                  <a:pt x="868358" y="0"/>
                </a:lnTo>
                <a:lnTo>
                  <a:pt x="868358" y="732677"/>
                </a:lnTo>
                <a:lnTo>
                  <a:pt x="0" y="73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559465C-5042-0922-BDDC-CB7C3C9F1267}"/>
              </a:ext>
            </a:extLst>
          </p:cNvPr>
          <p:cNvSpPr/>
          <p:nvPr userDrawn="1"/>
        </p:nvSpPr>
        <p:spPr>
          <a:xfrm>
            <a:off x="0" y="197349"/>
            <a:ext cx="578905" cy="488451"/>
          </a:xfrm>
          <a:custGeom>
            <a:avLst/>
            <a:gdLst/>
            <a:ahLst/>
            <a:cxnLst/>
            <a:rect l="l" t="t" r="r" b="b"/>
            <a:pathLst>
              <a:path w="868358" h="732677">
                <a:moveTo>
                  <a:pt x="0" y="0"/>
                </a:moveTo>
                <a:lnTo>
                  <a:pt x="868358" y="0"/>
                </a:lnTo>
                <a:lnTo>
                  <a:pt x="868358" y="732677"/>
                </a:lnTo>
                <a:lnTo>
                  <a:pt x="0" y="732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6424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7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4535-03C5-BD57-178F-B292220F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87123-F24B-A168-D4E9-46553D1C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7F70-D173-D4F9-1594-049F61C8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2A750-F3FC-BA9F-F2BD-E7C3FC8F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84B3C-5514-C0BD-BDDF-2882A0A7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1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8A68-F6AE-806A-EB0A-6F1EA0E4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0B00B-8343-ABC2-9883-D4C9B507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0FC54-0998-F974-6ED7-0119B4B4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AF4D-982F-F3CC-3A37-EB5B0DF2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C20E-27E2-D3B7-DDB5-38184DA3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4B4-CE5B-AA12-E3D0-1C09D596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BFF0-C951-0DEB-A603-72A0E9AC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FB55D-6BE6-AD1E-8FFB-52F020156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2723A-1E5D-677B-7290-3B9A7A0D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B3E82-C632-4D9B-F733-4528E34A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A8E06-F596-D9B4-40CC-4ACC38D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2188-020E-EC7B-423A-5E69A73E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45613-D4A9-744E-115B-9F23E9C2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74C7-8C75-4B5B-DA29-200E635A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7FC3F-F9C7-1028-F61F-07BFE009F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4FA6C-7BB3-A636-7989-3654A81EB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4309F-F44A-1E1F-F2C2-03E0D08C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3BF50-7CC3-BE4C-058D-FA4D0571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D02B4-429D-03C2-D4FD-D4E6B78D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8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3B32-8C84-28AF-6808-59D08865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270EE-1E99-24CC-55D4-05F8AF4F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AC645-E0AB-F4FA-25D6-AACC540D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4437F-1C46-2D22-09BE-E12BD7D7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9C3AA-E945-A1AB-9483-6F6E6B19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9A5C4-C88E-F053-E747-E52EA638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1FDD6-B114-363B-80C0-D6CA8A85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DFCA-09F5-D225-21AE-DCE0E964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DAE3A-0D39-B4E5-BAF7-DBFD3056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67EF4-63F0-C9FF-F5C1-F380AA82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86D0-04D7-4A62-DD78-C113C2D9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4F202-C0D3-FB2C-5CD0-4990B0E1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5B21D-2E30-7A86-A764-2487A7B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BBAA-DC03-C053-504C-43D84200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D7D40-0AA5-8926-1A73-69D88FE58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D3DC4-4093-BE12-C2FA-95E1281C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CAC29-73CB-9E5E-0EA5-6C8ED099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3C9C0-4799-7ED1-E22A-7C16F91D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EC4C1-6FA8-687A-90B1-5075EC4D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0A138-84A7-7A5C-DE7E-E6C5FFAD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45704-D60C-1DDF-49A2-6620F0DBA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F16-9083-E222-A596-3652E41AF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2587-D2D9-45FB-AAA4-C3484E335C6B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18E5-CCA3-A2A1-5BCD-58779E9E9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9B4C-A714-62EC-D13C-B7955C014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7E7D-4EFF-4E65-A2F2-D6305AB07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6A7D77E-0C4A-B6AD-78AA-7C1A0FEF13BE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C2BFFCF7-ABE6-15E3-44A1-46EAF24418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CC3068CB-9C6C-B995-93FB-AA54481AAD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27.png"/><Relationship Id="rId4" Type="http://schemas.openxmlformats.org/officeDocument/2006/relationships/image" Target="../media/image42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26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5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4.sv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3.PNG"/><Relationship Id="rId7" Type="http://schemas.openxmlformats.org/officeDocument/2006/relationships/image" Target="../media/image37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350.png"/><Relationship Id="rId4" Type="http://schemas.openxmlformats.org/officeDocument/2006/relationships/image" Target="../media/image6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23384" y="416840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7413" y="725803"/>
            <a:ext cx="9919991" cy="5406395"/>
          </a:xfrm>
          <a:custGeom>
            <a:avLst/>
            <a:gdLst/>
            <a:ahLst/>
            <a:cxnLst/>
            <a:rect l="l" t="t" r="r" b="b"/>
            <a:pathLst>
              <a:path w="14879987" h="8109593">
                <a:moveTo>
                  <a:pt x="0" y="0"/>
                </a:moveTo>
                <a:lnTo>
                  <a:pt x="14879987" y="0"/>
                </a:lnTo>
                <a:lnTo>
                  <a:pt x="14879987" y="8109592"/>
                </a:lnTo>
                <a:lnTo>
                  <a:pt x="0" y="81095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34670" y="4576808"/>
            <a:ext cx="2390409" cy="1834639"/>
          </a:xfrm>
          <a:custGeom>
            <a:avLst/>
            <a:gdLst/>
            <a:ahLst/>
            <a:cxnLst/>
            <a:rect l="l" t="t" r="r" b="b"/>
            <a:pathLst>
              <a:path w="3585613" h="2751958">
                <a:moveTo>
                  <a:pt x="0" y="0"/>
                </a:moveTo>
                <a:lnTo>
                  <a:pt x="3585614" y="0"/>
                </a:lnTo>
                <a:lnTo>
                  <a:pt x="3585614" y="2751959"/>
                </a:lnTo>
                <a:lnTo>
                  <a:pt x="0" y="2751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75543">
            <a:off x="1365270" y="1284147"/>
            <a:ext cx="1041751" cy="1348545"/>
          </a:xfrm>
          <a:custGeom>
            <a:avLst/>
            <a:gdLst/>
            <a:ahLst/>
            <a:cxnLst/>
            <a:rect l="l" t="t" r="r" b="b"/>
            <a:pathLst>
              <a:path w="1562626" h="2022817">
                <a:moveTo>
                  <a:pt x="0" y="0"/>
                </a:moveTo>
                <a:lnTo>
                  <a:pt x="1562627" y="0"/>
                </a:lnTo>
                <a:lnTo>
                  <a:pt x="1562627" y="2022817"/>
                </a:lnTo>
                <a:lnTo>
                  <a:pt x="0" y="20228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85C60-18B2-5075-0BDD-F93ABD409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4" y="1202896"/>
            <a:ext cx="1157597" cy="1157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4AC6D-656B-6B98-E416-76D9771C66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278" y="1393393"/>
            <a:ext cx="3237257" cy="1335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2EE92-B3EC-BA41-51A1-B0F0B77D8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912" y="2060944"/>
            <a:ext cx="10675021" cy="3176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17D1F-3867-5DF7-7439-D110F87AEA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77" y="5068159"/>
            <a:ext cx="1987468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7CD01-B49C-7C72-C895-62042C5C1806}"/>
              </a:ext>
            </a:extLst>
          </p:cNvPr>
          <p:cNvSpPr txBox="1"/>
          <p:nvPr/>
        </p:nvSpPr>
        <p:spPr>
          <a:xfrm>
            <a:off x="1592534" y="492440"/>
            <a:ext cx="789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A5E87F-98C6-9B27-E5A8-DBB13405E8C0}"/>
              </a:ext>
            </a:extLst>
          </p:cNvPr>
          <p:cNvSpPr/>
          <p:nvPr/>
        </p:nvSpPr>
        <p:spPr>
          <a:xfrm>
            <a:off x="2004231" y="1256662"/>
            <a:ext cx="8368494" cy="1767634"/>
          </a:xfrm>
          <a:prstGeom prst="roundRect">
            <a:avLst/>
          </a:prstGeom>
          <a:solidFill>
            <a:srgbClr val="FA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32A39-7309-E32B-EE53-E987DCE57554}"/>
                  </a:ext>
                </a:extLst>
              </p:cNvPr>
              <p:cNvSpPr txBox="1"/>
              <p:nvPr/>
            </p:nvSpPr>
            <p:spPr>
              <a:xfrm>
                <a:off x="2004231" y="1403026"/>
                <a:ext cx="2769094" cy="134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732A39-7309-E32B-EE53-E987DCE5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231" y="1403026"/>
                <a:ext cx="2769094" cy="1341008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19799-C30E-45B0-5F3D-9DF5482B3101}"/>
                  </a:ext>
                </a:extLst>
              </p:cNvPr>
              <p:cNvSpPr txBox="1"/>
              <p:nvPr/>
            </p:nvSpPr>
            <p:spPr>
              <a:xfrm>
                <a:off x="4609129" y="1451372"/>
                <a:ext cx="276909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F19799-C30E-45B0-5F3D-9DF5482B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9" y="1451372"/>
                <a:ext cx="2769094" cy="1292662"/>
              </a:xfrm>
              <a:prstGeom prst="rect">
                <a:avLst/>
              </a:prstGeom>
              <a:blipFill>
                <a:blip r:embed="rId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50A2-4986-2F75-7C0C-07B8BAC6A2A2}"/>
                  </a:ext>
                </a:extLst>
              </p:cNvPr>
              <p:cNvSpPr txBox="1"/>
              <p:nvPr/>
            </p:nvSpPr>
            <p:spPr>
              <a:xfrm>
                <a:off x="7027929" y="1494148"/>
                <a:ext cx="220947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2850A2-4986-2F75-7C0C-07B8BAC6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29" y="1494148"/>
                <a:ext cx="2209470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EF554-DC0F-B6A5-3208-C8569BBFCDA0}"/>
                  </a:ext>
                </a:extLst>
              </p:cNvPr>
              <p:cNvSpPr txBox="1"/>
              <p:nvPr/>
            </p:nvSpPr>
            <p:spPr>
              <a:xfrm>
                <a:off x="9317311" y="1413935"/>
                <a:ext cx="631031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BEF554-DC0F-B6A5-3208-C8569BBF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311" y="1413935"/>
                <a:ext cx="631031" cy="1425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C8354F-F2A9-7710-3C1B-573D65F0361F}"/>
                  </a:ext>
                </a:extLst>
              </p:cNvPr>
              <p:cNvSpPr txBox="1"/>
              <p:nvPr/>
            </p:nvSpPr>
            <p:spPr>
              <a:xfrm>
                <a:off x="1014961" y="326914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C8354F-F2A9-7710-3C1B-573D65F0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61" y="3269146"/>
                <a:ext cx="3890414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A5060FD-1BAF-93B2-7278-38DE0CF59606}"/>
              </a:ext>
            </a:extLst>
          </p:cNvPr>
          <p:cNvSpPr txBox="1"/>
          <p:nvPr/>
        </p:nvSpPr>
        <p:spPr>
          <a:xfrm>
            <a:off x="346089" y="326914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91993-E9F7-48FB-1A88-A6679196296C}"/>
                  </a:ext>
                </a:extLst>
              </p:cNvPr>
              <p:cNvSpPr txBox="1"/>
              <p:nvPr/>
            </p:nvSpPr>
            <p:spPr>
              <a:xfrm>
                <a:off x="7656570" y="3092393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591993-E9F7-48FB-1A88-A66791962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570" y="3092393"/>
                <a:ext cx="3890414" cy="1425968"/>
              </a:xfrm>
              <a:prstGeom prst="rect">
                <a:avLst/>
              </a:prstGeom>
              <a:blipFill>
                <a:blip r:embed="rId7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6851A80-2A5B-84CE-742A-4CFD1647A4E3}"/>
              </a:ext>
            </a:extLst>
          </p:cNvPr>
          <p:cNvSpPr txBox="1"/>
          <p:nvPr/>
        </p:nvSpPr>
        <p:spPr>
          <a:xfrm>
            <a:off x="7378223" y="3181569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E27DC8-A96C-935B-A256-0FD6074B3F1D}"/>
                  </a:ext>
                </a:extLst>
              </p:cNvPr>
              <p:cNvSpPr txBox="1"/>
              <p:nvPr/>
            </p:nvSpPr>
            <p:spPr>
              <a:xfrm>
                <a:off x="4609129" y="4695114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E27DC8-A96C-935B-A256-0FD6074B3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9" y="4695114"/>
                <a:ext cx="3890414" cy="1425968"/>
              </a:xfrm>
              <a:prstGeom prst="rect">
                <a:avLst/>
              </a:prstGeom>
              <a:blipFill>
                <a:blip r:embed="rId8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E4EBAFE-6EBE-CC54-C12F-9D3B40FA8EFD}"/>
              </a:ext>
            </a:extLst>
          </p:cNvPr>
          <p:cNvSpPr txBox="1"/>
          <p:nvPr/>
        </p:nvSpPr>
        <p:spPr>
          <a:xfrm>
            <a:off x="4167485" y="4841780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DA7313-0950-83A8-ACD6-091C362F1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13" y="337909"/>
            <a:ext cx="2066723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356BC8-4CEC-B633-CD21-1A852F6E7F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539" y="1060842"/>
            <a:ext cx="195698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6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FF7A3-8269-2A92-B2E8-3651DC0168EC}"/>
                  </a:ext>
                </a:extLst>
              </p:cNvPr>
              <p:cNvSpPr txBox="1"/>
              <p:nvPr/>
            </p:nvSpPr>
            <p:spPr>
              <a:xfrm>
                <a:off x="1157836" y="102124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5FF7A3-8269-2A92-B2E8-3651DC016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36" y="1021246"/>
                <a:ext cx="3890414" cy="1425968"/>
              </a:xfrm>
              <a:prstGeom prst="rect">
                <a:avLst/>
              </a:prstGeom>
              <a:blipFill>
                <a:blip r:embed="rId2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BAE723-EF6C-022E-1CAD-692599152055}"/>
              </a:ext>
            </a:extLst>
          </p:cNvPr>
          <p:cNvSpPr txBox="1"/>
          <p:nvPr/>
        </p:nvSpPr>
        <p:spPr>
          <a:xfrm>
            <a:off x="488964" y="102124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DB120-FF54-C3D0-B79C-FA8C23A3A641}"/>
                  </a:ext>
                </a:extLst>
              </p:cNvPr>
              <p:cNvSpPr txBox="1"/>
              <p:nvPr/>
            </p:nvSpPr>
            <p:spPr>
              <a:xfrm>
                <a:off x="961012" y="2858180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8DB120-FF54-C3D0-B79C-FA8C23A3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12" y="2858180"/>
                <a:ext cx="3890414" cy="1425968"/>
              </a:xfrm>
              <a:prstGeom prst="rect">
                <a:avLst/>
              </a:prstGeom>
              <a:blipFill>
                <a:blip r:embed="rId3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A96451-846D-71BF-C47A-F4D458B6F164}"/>
              </a:ext>
            </a:extLst>
          </p:cNvPr>
          <p:cNvSpPr txBox="1"/>
          <p:nvPr/>
        </p:nvSpPr>
        <p:spPr>
          <a:xfrm>
            <a:off x="682665" y="2947356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BFF76-D87A-1657-1B3E-6BE83025A94E}"/>
                  </a:ext>
                </a:extLst>
              </p:cNvPr>
              <p:cNvSpPr txBox="1"/>
              <p:nvPr/>
            </p:nvSpPr>
            <p:spPr>
              <a:xfrm>
                <a:off x="1086209" y="4448176"/>
                <a:ext cx="3890414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6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BFF76-D87A-1657-1B3E-6BE83025A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09" y="4448176"/>
                <a:ext cx="3890414" cy="1425968"/>
              </a:xfrm>
              <a:prstGeom prst="rect">
                <a:avLst/>
              </a:prstGeom>
              <a:blipFill>
                <a:blip r:embed="rId4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DCA56B5-C6E7-5842-464F-9DFAE4676CC4}"/>
              </a:ext>
            </a:extLst>
          </p:cNvPr>
          <p:cNvSpPr txBox="1"/>
          <p:nvPr/>
        </p:nvSpPr>
        <p:spPr>
          <a:xfrm>
            <a:off x="644565" y="4594842"/>
            <a:ext cx="68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01AB-206D-B5AC-B329-5D267E34A285}"/>
                  </a:ext>
                </a:extLst>
              </p:cNvPr>
              <p:cNvSpPr txBox="1"/>
              <p:nvPr/>
            </p:nvSpPr>
            <p:spPr>
              <a:xfrm>
                <a:off x="922579" y="974085"/>
                <a:ext cx="936187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2E01AB-206D-B5AC-B329-5D267E34A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79" y="974085"/>
                <a:ext cx="9361877" cy="1425968"/>
              </a:xfrm>
              <a:prstGeom prst="rect">
                <a:avLst/>
              </a:prstGeom>
              <a:blipFill>
                <a:blip r:embed="rId5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80087-BDEB-C9C1-4D53-2B2E0F2A5404}"/>
                  </a:ext>
                </a:extLst>
              </p:cNvPr>
              <p:cNvSpPr txBox="1"/>
              <p:nvPr/>
            </p:nvSpPr>
            <p:spPr>
              <a:xfrm>
                <a:off x="570486" y="2867169"/>
                <a:ext cx="936187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380087-BDEB-C9C1-4D53-2B2E0F2A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86" y="2867169"/>
                <a:ext cx="9361877" cy="142628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96115-AFCB-B76A-1769-A289264E9FA4}"/>
                  </a:ext>
                </a:extLst>
              </p:cNvPr>
              <p:cNvSpPr txBox="1"/>
              <p:nvPr/>
            </p:nvSpPr>
            <p:spPr>
              <a:xfrm>
                <a:off x="9388248" y="2833398"/>
                <a:ext cx="108823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96115-AFCB-B76A-1769-A289264E9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248" y="2833398"/>
                <a:ext cx="108823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46902-0274-F81D-4182-22D6F51E6479}"/>
                  </a:ext>
                </a:extLst>
              </p:cNvPr>
              <p:cNvSpPr txBox="1"/>
              <p:nvPr/>
            </p:nvSpPr>
            <p:spPr>
              <a:xfrm>
                <a:off x="644565" y="4466473"/>
                <a:ext cx="9361877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/>
                      <m:t>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46902-0274-F81D-4182-22D6F51E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65" y="4466473"/>
                <a:ext cx="9361877" cy="1426288"/>
              </a:xfrm>
              <a:prstGeom prst="rect">
                <a:avLst/>
              </a:prstGeom>
              <a:blipFill>
                <a:blip r:embed="rId8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ED1E6D-A40E-55C2-3C62-682694C4975A}"/>
                  </a:ext>
                </a:extLst>
              </p:cNvPr>
              <p:cNvSpPr txBox="1"/>
              <p:nvPr/>
            </p:nvSpPr>
            <p:spPr>
              <a:xfrm>
                <a:off x="9538526" y="4694794"/>
                <a:ext cx="108823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ED1E6D-A40E-55C2-3C62-682694C49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526" y="4694794"/>
                <a:ext cx="1088231" cy="923330"/>
              </a:xfrm>
              <a:prstGeom prst="rect">
                <a:avLst/>
              </a:prstGeom>
              <a:blipFill>
                <a:blip r:embed="rId9"/>
                <a:stretch>
                  <a:fillRect r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2A4E46A-3EAF-165A-80D7-1D2BE5C6B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44" y="110044"/>
            <a:ext cx="206672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6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8C98B3-C26D-373A-602D-E785C2FDB32B}"/>
              </a:ext>
            </a:extLst>
          </p:cNvPr>
          <p:cNvGrpSpPr/>
          <p:nvPr/>
        </p:nvGrpSpPr>
        <p:grpSpPr>
          <a:xfrm>
            <a:off x="1982667" y="233783"/>
            <a:ext cx="9846991" cy="2955681"/>
            <a:chOff x="1944959" y="374280"/>
            <a:chExt cx="9846991" cy="29556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ED7B49-98DA-E942-B348-36ACDC521D4E}"/>
                </a:ext>
              </a:extLst>
            </p:cNvPr>
            <p:cNvSpPr txBox="1"/>
            <p:nvPr/>
          </p:nvSpPr>
          <p:spPr>
            <a:xfrm>
              <a:off x="1944959" y="374280"/>
              <a:ext cx="9846991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 nhóm công nhân cùng sửa một đoạn đường. Nhóm thứ nhất sửa được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đường. Nhóm thứ hai sửa được 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 đường. Hỏi hai nhóm đã sửa được tất cả bao nhiêu phần đoạn đường?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49303B-6517-814F-3BEC-8CE1B7790639}"/>
                    </a:ext>
                  </a:extLst>
                </p:cNvPr>
                <p:cNvSpPr txBox="1"/>
                <p:nvPr/>
              </p:nvSpPr>
              <p:spPr>
                <a:xfrm>
                  <a:off x="5464969" y="1080560"/>
                  <a:ext cx="631031" cy="9666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49303B-6517-814F-3BEC-8CE1B7790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969" y="1080560"/>
                  <a:ext cx="631031" cy="9666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A90599-5446-A646-F377-C1F3D52BAF60}"/>
                    </a:ext>
                  </a:extLst>
                </p:cNvPr>
                <p:cNvSpPr txBox="1"/>
                <p:nvPr/>
              </p:nvSpPr>
              <p:spPr>
                <a:xfrm>
                  <a:off x="3187303" y="1780190"/>
                  <a:ext cx="631031" cy="9666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4A90599-5446-A646-F377-C1F3D52BA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303" y="1780190"/>
                  <a:ext cx="631031" cy="9666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4C574B-7A3E-F4AA-09FD-5026F4A8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394" y="3189464"/>
            <a:ext cx="8478179" cy="3176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C95E9-8D69-F680-B953-A5CAD148C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4" y="273828"/>
            <a:ext cx="205453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9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EC2F2-54DA-F774-6B95-21D52107D859}"/>
              </a:ext>
            </a:extLst>
          </p:cNvPr>
          <p:cNvSpPr txBox="1"/>
          <p:nvPr/>
        </p:nvSpPr>
        <p:spPr>
          <a:xfrm>
            <a:off x="4337658" y="63026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BBDF-A6A4-D051-37A5-0945BE246CAF}"/>
              </a:ext>
            </a:extLst>
          </p:cNvPr>
          <p:cNvSpPr txBox="1"/>
          <p:nvPr/>
        </p:nvSpPr>
        <p:spPr>
          <a:xfrm>
            <a:off x="601950" y="1243999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Hai nhóm đã sửa được tất cả số phần đoạn đường là: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94E25-D325-BDD2-E98C-FBE8A3FF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07" y="3491472"/>
            <a:ext cx="7881043" cy="2952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0E0AD-68DB-4BE2-4FFD-14C89BBC780D}"/>
                  </a:ext>
                </a:extLst>
              </p:cNvPr>
              <p:cNvSpPr txBox="1"/>
              <p:nvPr/>
            </p:nvSpPr>
            <p:spPr>
              <a:xfrm>
                <a:off x="3198321" y="1837020"/>
                <a:ext cx="4277739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C0E0AD-68DB-4BE2-4FFD-14C89BBC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21" y="1837020"/>
                <a:ext cx="4277739" cy="1159228"/>
              </a:xfrm>
              <a:prstGeom prst="rect">
                <a:avLst/>
              </a:prstGeom>
              <a:blipFill>
                <a:blip r:embed="rId3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83EEBE9-32AD-F32D-2429-1D65B253E375}"/>
              </a:ext>
            </a:extLst>
          </p:cNvPr>
          <p:cNvSpPr txBox="1"/>
          <p:nvPr/>
        </p:nvSpPr>
        <p:spPr>
          <a:xfrm>
            <a:off x="6618811" y="1996071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595B4-A30D-90C9-57AA-DD2153B57F6D}"/>
              </a:ext>
            </a:extLst>
          </p:cNvPr>
          <p:cNvSpPr txBox="1"/>
          <p:nvPr/>
        </p:nvSpPr>
        <p:spPr>
          <a:xfrm>
            <a:off x="4089054" y="3201315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4B0020-5AEF-DAA5-273E-E5BDD1070C20}"/>
                  </a:ext>
                </a:extLst>
              </p:cNvPr>
              <p:cNvSpPr txBox="1"/>
              <p:nvPr/>
            </p:nvSpPr>
            <p:spPr>
              <a:xfrm>
                <a:off x="6480724" y="2959742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4B0020-5AEF-DAA5-273E-E5BDD1070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24" y="2959742"/>
                <a:ext cx="123080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FB74FB-ED6D-9C7A-02E0-4A7202DBA037}"/>
              </a:ext>
            </a:extLst>
          </p:cNvPr>
          <p:cNvSpPr txBox="1"/>
          <p:nvPr/>
        </p:nvSpPr>
        <p:spPr>
          <a:xfrm>
            <a:off x="6847523" y="3215422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08A7F-284B-1055-7212-71009B0C6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4" y="273828"/>
            <a:ext cx="205453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1670" y="-244720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69429" y="4041429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238553">
            <a:off x="345296" y="220448"/>
            <a:ext cx="1317591" cy="1614199"/>
          </a:xfrm>
          <a:custGeom>
            <a:avLst/>
            <a:gdLst/>
            <a:ahLst/>
            <a:cxnLst/>
            <a:rect l="l" t="t" r="r" b="b"/>
            <a:pathLst>
              <a:path w="1976386" h="2421299">
                <a:moveTo>
                  <a:pt x="0" y="0"/>
                </a:moveTo>
                <a:lnTo>
                  <a:pt x="1976386" y="0"/>
                </a:lnTo>
                <a:lnTo>
                  <a:pt x="1976386" y="2421299"/>
                </a:lnTo>
                <a:lnTo>
                  <a:pt x="0" y="242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5800" y="4608516"/>
            <a:ext cx="1771880" cy="1563684"/>
          </a:xfrm>
          <a:custGeom>
            <a:avLst/>
            <a:gdLst/>
            <a:ahLst/>
            <a:cxnLst/>
            <a:rect l="l" t="t" r="r" b="b"/>
            <a:pathLst>
              <a:path w="2657820" h="2345526">
                <a:moveTo>
                  <a:pt x="0" y="0"/>
                </a:moveTo>
                <a:lnTo>
                  <a:pt x="2657820" y="0"/>
                </a:lnTo>
                <a:lnTo>
                  <a:pt x="2657820" y="2345526"/>
                </a:lnTo>
                <a:lnTo>
                  <a:pt x="0" y="2345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1278" y="4292826"/>
            <a:ext cx="1791721" cy="2195064"/>
          </a:xfrm>
          <a:custGeom>
            <a:avLst/>
            <a:gdLst/>
            <a:ahLst/>
            <a:cxnLst/>
            <a:rect l="l" t="t" r="r" b="b"/>
            <a:pathLst>
              <a:path w="2687581" h="3292596">
                <a:moveTo>
                  <a:pt x="0" y="0"/>
                </a:moveTo>
                <a:lnTo>
                  <a:pt x="2687581" y="0"/>
                </a:lnTo>
                <a:lnTo>
                  <a:pt x="2687581" y="3292596"/>
                </a:lnTo>
                <a:lnTo>
                  <a:pt x="0" y="3292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31000" y="874567"/>
            <a:ext cx="1081999" cy="1492413"/>
          </a:xfrm>
          <a:custGeom>
            <a:avLst/>
            <a:gdLst/>
            <a:ahLst/>
            <a:cxnLst/>
            <a:rect l="l" t="t" r="r" b="b"/>
            <a:pathLst>
              <a:path w="1622998" h="2238619">
                <a:moveTo>
                  <a:pt x="0" y="0"/>
                </a:moveTo>
                <a:lnTo>
                  <a:pt x="1622999" y="0"/>
                </a:lnTo>
                <a:lnTo>
                  <a:pt x="1622999" y="2238619"/>
                </a:lnTo>
                <a:lnTo>
                  <a:pt x="0" y="22386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F0981C-1A61-BFE8-53BD-F6C4CEFA6DFE}"/>
              </a:ext>
            </a:extLst>
          </p:cNvPr>
          <p:cNvGrpSpPr/>
          <p:nvPr/>
        </p:nvGrpSpPr>
        <p:grpSpPr>
          <a:xfrm>
            <a:off x="565757" y="1949413"/>
            <a:ext cx="5122591" cy="2659103"/>
            <a:chOff x="565757" y="1949413"/>
            <a:chExt cx="5122591" cy="2659103"/>
          </a:xfrm>
        </p:grpSpPr>
        <p:sp>
          <p:nvSpPr>
            <p:cNvPr id="7" name="Freeform 7"/>
            <p:cNvSpPr/>
            <p:nvPr/>
          </p:nvSpPr>
          <p:spPr>
            <a:xfrm>
              <a:off x="757203" y="1949413"/>
              <a:ext cx="4807609" cy="2659103"/>
            </a:xfrm>
            <a:custGeom>
              <a:avLst/>
              <a:gdLst/>
              <a:ahLst/>
              <a:cxnLst/>
              <a:rect l="l" t="t" r="r" b="b"/>
              <a:pathLst>
                <a:path w="12363413" h="7634407">
                  <a:moveTo>
                    <a:pt x="0" y="0"/>
                  </a:moveTo>
                  <a:lnTo>
                    <a:pt x="12363412" y="0"/>
                  </a:lnTo>
                  <a:lnTo>
                    <a:pt x="12363412" y="7634408"/>
                  </a:lnTo>
                  <a:lnTo>
                    <a:pt x="0" y="7634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E8EE0B-B761-CF0B-4A40-FFEB04710C4D}"/>
                </a:ext>
              </a:extLst>
            </p:cNvPr>
            <p:cNvSpPr txBox="1"/>
            <p:nvPr/>
          </p:nvSpPr>
          <p:spPr>
            <a:xfrm>
              <a:off x="565757" y="2779154"/>
              <a:ext cx="5122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47A771-EBB8-6C6C-C3E1-3C5121AA0C8E}"/>
              </a:ext>
            </a:extLst>
          </p:cNvPr>
          <p:cNvGrpSpPr/>
          <p:nvPr/>
        </p:nvGrpSpPr>
        <p:grpSpPr>
          <a:xfrm>
            <a:off x="5811884" y="1934728"/>
            <a:ext cx="5219306" cy="2659103"/>
            <a:chOff x="5811884" y="1934728"/>
            <a:chExt cx="5219306" cy="265910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A5D140A-E6D0-4D06-73EE-C2B00F15BF12}"/>
                </a:ext>
              </a:extLst>
            </p:cNvPr>
            <p:cNvSpPr/>
            <p:nvPr/>
          </p:nvSpPr>
          <p:spPr>
            <a:xfrm>
              <a:off x="5811884" y="1934728"/>
              <a:ext cx="4807609" cy="2659103"/>
            </a:xfrm>
            <a:custGeom>
              <a:avLst/>
              <a:gdLst/>
              <a:ahLst/>
              <a:cxnLst/>
              <a:rect l="l" t="t" r="r" b="b"/>
              <a:pathLst>
                <a:path w="12363413" h="7634407">
                  <a:moveTo>
                    <a:pt x="0" y="0"/>
                  </a:moveTo>
                  <a:lnTo>
                    <a:pt x="12363412" y="0"/>
                  </a:lnTo>
                  <a:lnTo>
                    <a:pt x="12363412" y="7634408"/>
                  </a:lnTo>
                  <a:lnTo>
                    <a:pt x="0" y="7634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889DE5-CDAD-9917-069C-C7085D30A905}"/>
                </a:ext>
              </a:extLst>
            </p:cNvPr>
            <p:cNvSpPr txBox="1"/>
            <p:nvPr/>
          </p:nvSpPr>
          <p:spPr>
            <a:xfrm>
              <a:off x="5908599" y="3004470"/>
              <a:ext cx="5122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87889D8-ECD7-FC55-63B3-34401C5FB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6379" y="-173684"/>
            <a:ext cx="7218290" cy="260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-260339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1670" y="-2603390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8"/>
                </a:lnTo>
                <a:lnTo>
                  <a:pt x="0" y="939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70" y="3940361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75099" y="3940361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24434" y="2213386"/>
            <a:ext cx="6543133" cy="169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114"/>
              </a:lnSpc>
            </a:pPr>
            <a:r>
              <a:rPr lang="en-US" sz="3420">
                <a:solidFill>
                  <a:srgbClr val="FF66C4"/>
                </a:solidFill>
                <a:latin typeface="Scripter"/>
              </a:rPr>
              <a:t>Project</a:t>
            </a:r>
          </a:p>
          <a:p>
            <a:pPr algn="ctr" defTabSz="609630">
              <a:lnSpc>
                <a:spcPts val="7114"/>
              </a:lnSpc>
            </a:pPr>
            <a:r>
              <a:rPr lang="en-US" sz="3420">
                <a:solidFill>
                  <a:srgbClr val="FF66C4"/>
                </a:solidFill>
                <a:latin typeface="Scripter"/>
              </a:rPr>
              <a:t>Presentation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306245" y="818584"/>
            <a:ext cx="9579511" cy="5220833"/>
          </a:xfrm>
          <a:custGeom>
            <a:avLst/>
            <a:gdLst/>
            <a:ahLst/>
            <a:cxnLst/>
            <a:rect l="l" t="t" r="r" b="b"/>
            <a:pathLst>
              <a:path w="14369266" h="7831250">
                <a:moveTo>
                  <a:pt x="0" y="0"/>
                </a:moveTo>
                <a:lnTo>
                  <a:pt x="14369266" y="0"/>
                </a:lnTo>
                <a:lnTo>
                  <a:pt x="14369266" y="7831250"/>
                </a:lnTo>
                <a:lnTo>
                  <a:pt x="0" y="7831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5800" y="4788587"/>
            <a:ext cx="2482183" cy="1905075"/>
          </a:xfrm>
          <a:custGeom>
            <a:avLst/>
            <a:gdLst/>
            <a:ahLst/>
            <a:cxnLst/>
            <a:rect l="l" t="t" r="r" b="b"/>
            <a:pathLst>
              <a:path w="3723274" h="2857613">
                <a:moveTo>
                  <a:pt x="0" y="0"/>
                </a:moveTo>
                <a:lnTo>
                  <a:pt x="3723274" y="0"/>
                </a:lnTo>
                <a:lnTo>
                  <a:pt x="3723274" y="2857613"/>
                </a:lnTo>
                <a:lnTo>
                  <a:pt x="0" y="28576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07441" y="357553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1"/>
                </a:lnTo>
                <a:lnTo>
                  <a:pt x="0" y="2676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6673E-9A92-4F74-6EBD-5121460D2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768" y="1249666"/>
            <a:ext cx="8492464" cy="4072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F2084-18A5-6EF7-7340-BF00D1703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0B91656-29AC-67F9-F28A-425C1FD350C2}"/>
              </a:ext>
            </a:extLst>
          </p:cNvPr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BA981E-38B6-2E98-DDD6-8B6BEE0FD2AC}"/>
              </a:ext>
            </a:extLst>
          </p:cNvPr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DA82162-D597-6AD6-2032-0A4D1EC41D76}"/>
              </a:ext>
            </a:extLst>
          </p:cNvPr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4F8155C-9061-2F3E-0C47-6583CD788692}"/>
              </a:ext>
            </a:extLst>
          </p:cNvPr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BBF11EE-DEC1-9628-6A41-A78C9CDDA5EB}"/>
              </a:ext>
            </a:extLst>
          </p:cNvPr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EDF74D6-FF8A-CBE7-BF8C-20433B66E49C}"/>
              </a:ext>
            </a:extLst>
          </p:cNvPr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32ECA8E-9556-45C5-4976-903F4E6326AD}"/>
              </a:ext>
            </a:extLst>
          </p:cNvPr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190D7C9-4BED-E21E-B0C7-12AB40383452}"/>
              </a:ext>
            </a:extLst>
          </p:cNvPr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91B0F12-8DFA-56F6-EFD7-0D82203AF66E}"/>
              </a:ext>
            </a:extLst>
          </p:cNvPr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25C575-3017-CADF-6D6A-E0D6A26EC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8539" y="1583609"/>
            <a:ext cx="5974598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972C1-801C-9D74-9245-09A1164E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485179"/>
            <a:ext cx="8582025" cy="55965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B4AFEA-E925-B475-0A64-F2E6EFE674AA}"/>
              </a:ext>
            </a:extLst>
          </p:cNvPr>
          <p:cNvGrpSpPr/>
          <p:nvPr/>
        </p:nvGrpSpPr>
        <p:grpSpPr>
          <a:xfrm>
            <a:off x="8686800" y="2647950"/>
            <a:ext cx="3238500" cy="1562100"/>
            <a:chOff x="8667750" y="2628900"/>
            <a:chExt cx="3238500" cy="15621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97BE69-5ADB-B0D0-F6B8-D4B31EB31B74}"/>
                </a:ext>
              </a:extLst>
            </p:cNvPr>
            <p:cNvSpPr/>
            <p:nvPr/>
          </p:nvSpPr>
          <p:spPr>
            <a:xfrm>
              <a:off x="8667750" y="2628900"/>
              <a:ext cx="3076575" cy="1562100"/>
            </a:xfrm>
            <a:prstGeom prst="rect">
              <a:avLst/>
            </a:prstGeom>
            <a:solidFill>
              <a:srgbClr val="FFF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DDE60D-12F1-7D95-37E2-98E1082999A3}"/>
                    </a:ext>
                  </a:extLst>
                </p:cNvPr>
                <p:cNvSpPr txBox="1"/>
                <p:nvPr/>
              </p:nvSpPr>
              <p:spPr>
                <a:xfrm>
                  <a:off x="8772526" y="2715856"/>
                  <a:ext cx="3133724" cy="1426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5400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60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DDE60D-12F1-7D95-37E2-98E108299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526" y="2715856"/>
                  <a:ext cx="3133724" cy="1426288"/>
                </a:xfrm>
                <a:prstGeom prst="rect">
                  <a:avLst/>
                </a:prstGeom>
                <a:blipFill>
                  <a:blip r:embed="rId3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245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469BCC-7F2B-FA36-8887-08CF41810F87}"/>
              </a:ext>
            </a:extLst>
          </p:cNvPr>
          <p:cNvGrpSpPr/>
          <p:nvPr/>
        </p:nvGrpSpPr>
        <p:grpSpPr>
          <a:xfrm>
            <a:off x="4152900" y="646856"/>
            <a:ext cx="3460666" cy="1475996"/>
            <a:chOff x="8667750" y="2628900"/>
            <a:chExt cx="3238500" cy="15621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4F1B8C-5068-FC83-7268-6AACC597E00B}"/>
                </a:ext>
              </a:extLst>
            </p:cNvPr>
            <p:cNvSpPr/>
            <p:nvPr/>
          </p:nvSpPr>
          <p:spPr>
            <a:xfrm>
              <a:off x="8667750" y="2628900"/>
              <a:ext cx="3076575" cy="1562100"/>
            </a:xfrm>
            <a:prstGeom prst="rect">
              <a:avLst/>
            </a:prstGeom>
            <a:solidFill>
              <a:srgbClr val="FFF4D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E1B539-C786-E4FC-8A8D-9477455110B5}"/>
                    </a:ext>
                  </a:extLst>
                </p:cNvPr>
                <p:cNvSpPr txBox="1"/>
                <p:nvPr/>
              </p:nvSpPr>
              <p:spPr>
                <a:xfrm>
                  <a:off x="8772526" y="2715856"/>
                  <a:ext cx="3133724" cy="1368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54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a14:m>
                  <a:r>
                    <a:rPr lang="en-US" sz="54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E1B539-C786-E4FC-8A8D-947745511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526" y="2715856"/>
                  <a:ext cx="3133724" cy="1368342"/>
                </a:xfrm>
                <a:prstGeom prst="rect">
                  <a:avLst/>
                </a:prstGeom>
                <a:blipFill>
                  <a:blip r:embed="rId2"/>
                  <a:stretch>
                    <a:fillRect b="-8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8DC667-E3D0-F41D-8C37-D1DF471E47E9}"/>
              </a:ext>
            </a:extLst>
          </p:cNvPr>
          <p:cNvSpPr txBox="1"/>
          <p:nvPr/>
        </p:nvSpPr>
        <p:spPr>
          <a:xfrm>
            <a:off x="476250" y="2730833"/>
            <a:ext cx="367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82FF4-2329-53A4-0A2F-25B47BE20F4C}"/>
                  </a:ext>
                </a:extLst>
              </p:cNvPr>
              <p:cNvSpPr txBox="1"/>
              <p:nvPr/>
            </p:nvSpPr>
            <p:spPr>
              <a:xfrm>
                <a:off x="4006934" y="2383741"/>
                <a:ext cx="3460666" cy="1288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682FF4-2329-53A4-0A2F-25B47BE2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34" y="2383741"/>
                <a:ext cx="3460666" cy="1288943"/>
              </a:xfrm>
              <a:prstGeom prst="rect">
                <a:avLst/>
              </a:prstGeom>
              <a:blipFill>
                <a:blip r:embed="rId3"/>
                <a:stretch>
                  <a:fillRect r="-1937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DCE049-D081-4FE2-B571-13BE10F98A96}"/>
              </a:ext>
            </a:extLst>
          </p:cNvPr>
          <p:cNvSpPr txBox="1"/>
          <p:nvPr/>
        </p:nvSpPr>
        <p:spPr>
          <a:xfrm>
            <a:off x="5770483" y="2421406"/>
            <a:ext cx="3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6BF9D-CE9A-E91B-8825-45C079C10049}"/>
              </a:ext>
            </a:extLst>
          </p:cNvPr>
          <p:cNvSpPr txBox="1"/>
          <p:nvPr/>
        </p:nvSpPr>
        <p:spPr>
          <a:xfrm>
            <a:off x="5770483" y="3023221"/>
            <a:ext cx="3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C76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D2435-1CE3-B85D-F9A6-F4E25EE655A6}"/>
                  </a:ext>
                </a:extLst>
              </p:cNvPr>
              <p:cNvSpPr txBox="1"/>
              <p:nvPr/>
            </p:nvSpPr>
            <p:spPr>
              <a:xfrm>
                <a:off x="7321634" y="2455787"/>
                <a:ext cx="723900" cy="124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D2435-1CE3-B85D-F9A6-F4E25EE6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634" y="2455787"/>
                <a:ext cx="723900" cy="1246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F241B5-6067-547E-8CD4-EAA018F39D74}"/>
                  </a:ext>
                </a:extLst>
              </p:cNvPr>
              <p:cNvSpPr txBox="1"/>
              <p:nvPr/>
            </p:nvSpPr>
            <p:spPr>
              <a:xfrm>
                <a:off x="2592711" y="4095119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F241B5-6067-547E-8CD4-EAA018F3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11" y="4095119"/>
                <a:ext cx="2287424" cy="1292918"/>
              </a:xfrm>
              <a:prstGeom prst="rect">
                <a:avLst/>
              </a:prstGeom>
              <a:blipFill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CDF7B32-6320-B987-BD63-F7A44D0F4500}"/>
              </a:ext>
            </a:extLst>
          </p:cNvPr>
          <p:cNvSpPr txBox="1"/>
          <p:nvPr/>
        </p:nvSpPr>
        <p:spPr>
          <a:xfrm>
            <a:off x="1416126" y="4244622"/>
            <a:ext cx="124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54178B-BB93-11DA-1978-71A924A40E7B}"/>
                  </a:ext>
                </a:extLst>
              </p:cNvPr>
              <p:cNvSpPr txBox="1"/>
              <p:nvPr/>
            </p:nvSpPr>
            <p:spPr>
              <a:xfrm>
                <a:off x="4880135" y="4064042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rgbClr val="1C76A8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54178B-BB93-11DA-1978-71A924A40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35" y="4064042"/>
                <a:ext cx="2287424" cy="129291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103EF-5FB5-DED4-AAEF-9357EAD129FB}"/>
                  </a:ext>
                </a:extLst>
              </p:cNvPr>
              <p:cNvSpPr txBox="1"/>
              <p:nvPr/>
            </p:nvSpPr>
            <p:spPr>
              <a:xfrm>
                <a:off x="7017526" y="4095119"/>
                <a:ext cx="2287424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1C76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1C76A8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1C76A8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103EF-5FB5-DED4-AAEF-9357EAD1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26" y="4095119"/>
                <a:ext cx="2287424" cy="1292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6043D3-AD76-9A43-ED80-E439A57DB2B7}"/>
                  </a:ext>
                </a:extLst>
              </p:cNvPr>
              <p:cNvSpPr txBox="1"/>
              <p:nvPr/>
            </p:nvSpPr>
            <p:spPr>
              <a:xfrm>
                <a:off x="8340801" y="4095119"/>
                <a:ext cx="2287424" cy="12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1C76A8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1C76A8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6043D3-AD76-9A43-ED80-E439A57DB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01" y="4095119"/>
                <a:ext cx="2287424" cy="1261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07386F1B-5F8E-00A4-2EC1-D79AE9BFF8EC}"/>
              </a:ext>
            </a:extLst>
          </p:cNvPr>
          <p:cNvSpPr/>
          <p:nvPr/>
        </p:nvSpPr>
        <p:spPr>
          <a:xfrm>
            <a:off x="7321634" y="3190647"/>
            <a:ext cx="571500" cy="581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1B1E39-830D-60DB-D19D-D0054D12B4CC}"/>
              </a:ext>
            </a:extLst>
          </p:cNvPr>
          <p:cNvSpPr/>
          <p:nvPr/>
        </p:nvSpPr>
        <p:spPr>
          <a:xfrm>
            <a:off x="4594385" y="1499350"/>
            <a:ext cx="571500" cy="581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CA1A6-DD5E-4FBE-92DA-2121DB848F55}"/>
              </a:ext>
            </a:extLst>
          </p:cNvPr>
          <p:cNvSpPr txBox="1"/>
          <p:nvPr/>
        </p:nvSpPr>
        <p:spPr>
          <a:xfrm>
            <a:off x="8040021" y="2566729"/>
            <a:ext cx="385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dirty="0">
              <a:solidFill>
                <a:srgbClr val="E46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95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23384" y="-95965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7" y="0"/>
                </a:lnTo>
                <a:lnTo>
                  <a:pt x="8733857" y="4792704"/>
                </a:lnTo>
                <a:lnTo>
                  <a:pt x="0" y="479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7970" y="1171574"/>
            <a:ext cx="8768964" cy="4632937"/>
          </a:xfrm>
          <a:custGeom>
            <a:avLst/>
            <a:gdLst/>
            <a:ahLst/>
            <a:cxnLst/>
            <a:rect l="l" t="t" r="r" b="b"/>
            <a:pathLst>
              <a:path w="14297006" h="8828401">
                <a:moveTo>
                  <a:pt x="0" y="0"/>
                </a:moveTo>
                <a:lnTo>
                  <a:pt x="14297007" y="0"/>
                </a:lnTo>
                <a:lnTo>
                  <a:pt x="14297007" y="8828402"/>
                </a:lnTo>
                <a:lnTo>
                  <a:pt x="0" y="8828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4053" y="765046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7"/>
                </a:lnTo>
                <a:lnTo>
                  <a:pt x="0" y="1698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45462">
            <a:off x="540478" y="4547952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961" y="1639975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051EB-3927-BFC6-2E45-8054637374A4}"/>
              </a:ext>
            </a:extLst>
          </p:cNvPr>
          <p:cNvSpPr txBox="1"/>
          <p:nvPr/>
        </p:nvSpPr>
        <p:spPr>
          <a:xfrm>
            <a:off x="1544909" y="2342775"/>
            <a:ext cx="8582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E46C0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4400" b="1" dirty="0">
              <a:solidFill>
                <a:srgbClr val="E46C0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F553119-8703-9122-4B11-1665DA0759C5}"/>
              </a:ext>
            </a:extLst>
          </p:cNvPr>
          <p:cNvSpPr/>
          <p:nvPr/>
        </p:nvSpPr>
        <p:spPr>
          <a:xfrm>
            <a:off x="8821370" y="4551593"/>
            <a:ext cx="1305564" cy="1599467"/>
          </a:xfrm>
          <a:custGeom>
            <a:avLst/>
            <a:gdLst/>
            <a:ahLst/>
            <a:cxnLst/>
            <a:rect l="l" t="t" r="r" b="b"/>
            <a:pathLst>
              <a:path w="1415706" h="1734403">
                <a:moveTo>
                  <a:pt x="0" y="0"/>
                </a:moveTo>
                <a:lnTo>
                  <a:pt x="1415706" y="0"/>
                </a:lnTo>
                <a:lnTo>
                  <a:pt x="1415706" y="1734403"/>
                </a:lnTo>
                <a:lnTo>
                  <a:pt x="0" y="17344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BBD71-E5AD-C59C-9716-918E57447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6110" y="825025"/>
            <a:ext cx="4352921" cy="1481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61F3E-4D1B-3B56-3B66-2A8E3F6C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13107B-3CE3-8A3A-B350-AD75B7A3DA8D}"/>
              </a:ext>
            </a:extLst>
          </p:cNvPr>
          <p:cNvSpPr/>
          <p:nvPr/>
        </p:nvSpPr>
        <p:spPr>
          <a:xfrm>
            <a:off x="-164329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936A0B-A4B7-8D1E-4F74-D90FFB714C12}"/>
              </a:ext>
            </a:extLst>
          </p:cNvPr>
          <p:cNvSpPr/>
          <p:nvPr/>
        </p:nvSpPr>
        <p:spPr>
          <a:xfrm>
            <a:off x="6101670" y="3199179"/>
            <a:ext cx="6265999" cy="6265999"/>
          </a:xfrm>
          <a:custGeom>
            <a:avLst/>
            <a:gdLst/>
            <a:ahLst/>
            <a:cxnLst/>
            <a:rect l="l" t="t" r="r" b="b"/>
            <a:pathLst>
              <a:path w="9398998" h="9398998">
                <a:moveTo>
                  <a:pt x="0" y="0"/>
                </a:moveTo>
                <a:lnTo>
                  <a:pt x="9398998" y="0"/>
                </a:lnTo>
                <a:lnTo>
                  <a:pt x="9398998" y="9398999"/>
                </a:lnTo>
                <a:lnTo>
                  <a:pt x="0" y="9398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CFC552B-77E8-36AF-F425-1AA677C5AAC3}"/>
              </a:ext>
            </a:extLst>
          </p:cNvPr>
          <p:cNvSpPr/>
          <p:nvPr/>
        </p:nvSpPr>
        <p:spPr>
          <a:xfrm>
            <a:off x="0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2E8E210-034F-29D8-41FF-8C085645D875}"/>
              </a:ext>
            </a:extLst>
          </p:cNvPr>
          <p:cNvSpPr/>
          <p:nvPr/>
        </p:nvSpPr>
        <p:spPr>
          <a:xfrm>
            <a:off x="6369429" y="-201818"/>
            <a:ext cx="5822571" cy="3195136"/>
          </a:xfrm>
          <a:custGeom>
            <a:avLst/>
            <a:gdLst/>
            <a:ahLst/>
            <a:cxnLst/>
            <a:rect l="l" t="t" r="r" b="b"/>
            <a:pathLst>
              <a:path w="8733856" h="4792704">
                <a:moveTo>
                  <a:pt x="0" y="0"/>
                </a:moveTo>
                <a:lnTo>
                  <a:pt x="8733856" y="0"/>
                </a:lnTo>
                <a:lnTo>
                  <a:pt x="8733856" y="4792703"/>
                </a:lnTo>
                <a:lnTo>
                  <a:pt x="0" y="47927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E0FC9F-11A8-C05A-44FC-3FB13336D43C}"/>
              </a:ext>
            </a:extLst>
          </p:cNvPr>
          <p:cNvSpPr/>
          <p:nvPr/>
        </p:nvSpPr>
        <p:spPr>
          <a:xfrm>
            <a:off x="2463508" y="1476538"/>
            <a:ext cx="7264986" cy="4486129"/>
          </a:xfrm>
          <a:custGeom>
            <a:avLst/>
            <a:gdLst/>
            <a:ahLst/>
            <a:cxnLst/>
            <a:rect l="l" t="t" r="r" b="b"/>
            <a:pathLst>
              <a:path w="10897479" h="6729193">
                <a:moveTo>
                  <a:pt x="0" y="0"/>
                </a:moveTo>
                <a:lnTo>
                  <a:pt x="10897478" y="0"/>
                </a:lnTo>
                <a:lnTo>
                  <a:pt x="10897478" y="6729193"/>
                </a:lnTo>
                <a:lnTo>
                  <a:pt x="0" y="67291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1CD4ADF-8751-3F4E-ADCF-4467BE3D1CB2}"/>
              </a:ext>
            </a:extLst>
          </p:cNvPr>
          <p:cNvSpPr/>
          <p:nvPr/>
        </p:nvSpPr>
        <p:spPr>
          <a:xfrm>
            <a:off x="10049450" y="685800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94759DA-E2B6-B1F2-AFC5-B9BF255F2118}"/>
              </a:ext>
            </a:extLst>
          </p:cNvPr>
          <p:cNvSpPr/>
          <p:nvPr/>
        </p:nvSpPr>
        <p:spPr>
          <a:xfrm rot="1045462">
            <a:off x="2399252" y="1641968"/>
            <a:ext cx="1378315" cy="1784227"/>
          </a:xfrm>
          <a:custGeom>
            <a:avLst/>
            <a:gdLst/>
            <a:ahLst/>
            <a:cxnLst/>
            <a:rect l="l" t="t" r="r" b="b"/>
            <a:pathLst>
              <a:path w="2067473" h="2676341">
                <a:moveTo>
                  <a:pt x="0" y="0"/>
                </a:moveTo>
                <a:lnTo>
                  <a:pt x="2067473" y="0"/>
                </a:lnTo>
                <a:lnTo>
                  <a:pt x="2067473" y="2676340"/>
                </a:lnTo>
                <a:lnTo>
                  <a:pt x="0" y="26763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3F1F74F-D535-F4CE-9099-ACEF60A16DA5}"/>
              </a:ext>
            </a:extLst>
          </p:cNvPr>
          <p:cNvSpPr/>
          <p:nvPr/>
        </p:nvSpPr>
        <p:spPr>
          <a:xfrm flipH="1">
            <a:off x="8590497" y="4010838"/>
            <a:ext cx="1784531" cy="2321341"/>
          </a:xfrm>
          <a:custGeom>
            <a:avLst/>
            <a:gdLst/>
            <a:ahLst/>
            <a:cxnLst/>
            <a:rect l="l" t="t" r="r" b="b"/>
            <a:pathLst>
              <a:path w="2676796" h="3482011">
                <a:moveTo>
                  <a:pt x="2676796" y="0"/>
                </a:moveTo>
                <a:lnTo>
                  <a:pt x="0" y="0"/>
                </a:lnTo>
                <a:lnTo>
                  <a:pt x="0" y="3482011"/>
                </a:lnTo>
                <a:lnTo>
                  <a:pt x="2676796" y="3482011"/>
                </a:lnTo>
                <a:lnTo>
                  <a:pt x="267679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7E7E613-3D49-36B1-895F-765BB41CFCDF}"/>
              </a:ext>
            </a:extLst>
          </p:cNvPr>
          <p:cNvSpPr/>
          <p:nvPr/>
        </p:nvSpPr>
        <p:spPr>
          <a:xfrm>
            <a:off x="377146" y="4815171"/>
            <a:ext cx="1342322" cy="1132584"/>
          </a:xfrm>
          <a:custGeom>
            <a:avLst/>
            <a:gdLst/>
            <a:ahLst/>
            <a:cxnLst/>
            <a:rect l="l" t="t" r="r" b="b"/>
            <a:pathLst>
              <a:path w="2013483" h="1698876">
                <a:moveTo>
                  <a:pt x="0" y="0"/>
                </a:moveTo>
                <a:lnTo>
                  <a:pt x="2013483" y="0"/>
                </a:lnTo>
                <a:lnTo>
                  <a:pt x="2013483" y="1698876"/>
                </a:lnTo>
                <a:lnTo>
                  <a:pt x="0" y="16988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557D4-F243-7062-8155-EE62BA0D2F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8121" y="1395750"/>
            <a:ext cx="5584420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169517-C347-A59A-3FDC-952557240011}"/>
              </a:ext>
            </a:extLst>
          </p:cNvPr>
          <p:cNvSpPr/>
          <p:nvPr/>
        </p:nvSpPr>
        <p:spPr>
          <a:xfrm>
            <a:off x="1318431" y="1854784"/>
            <a:ext cx="9555138" cy="2900688"/>
          </a:xfrm>
          <a:prstGeom prst="roundRect">
            <a:avLst/>
          </a:prstGeom>
          <a:solidFill>
            <a:srgbClr val="FAE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A7AF8-EBDF-623B-BB24-48657D49D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140" r="55391" b="79019"/>
          <a:stretch/>
        </p:blipFill>
        <p:spPr>
          <a:xfrm>
            <a:off x="3237939" y="2016280"/>
            <a:ext cx="5716122" cy="1005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BB512-A596-F597-7BA5-FDB314F833CC}"/>
              </a:ext>
            </a:extLst>
          </p:cNvPr>
          <p:cNvSpPr txBox="1"/>
          <p:nvPr/>
        </p:nvSpPr>
        <p:spPr>
          <a:xfrm>
            <a:off x="2021159" y="449664"/>
            <a:ext cx="512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E54F4-2A76-7460-F6E4-BEF525428251}"/>
                  </a:ext>
                </a:extLst>
              </p:cNvPr>
              <p:cNvSpPr txBox="1"/>
              <p:nvPr/>
            </p:nvSpPr>
            <p:spPr>
              <a:xfrm>
                <a:off x="1318431" y="3147762"/>
                <a:ext cx="2769094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E54F4-2A76-7460-F6E4-BEF525428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1" y="3147762"/>
                <a:ext cx="2769094" cy="1301062"/>
              </a:xfrm>
              <a:prstGeom prst="rect">
                <a:avLst/>
              </a:prstGeom>
              <a:blipFill>
                <a:blip r:embed="rId3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9E7FC-5CCB-68F9-E53E-60C6E1435475}"/>
                  </a:ext>
                </a:extLst>
              </p:cNvPr>
              <p:cNvSpPr txBox="1"/>
              <p:nvPr/>
            </p:nvSpPr>
            <p:spPr>
              <a:xfrm>
                <a:off x="3923329" y="3134315"/>
                <a:ext cx="2964956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79E7FC-5CCB-68F9-E53E-60C6E143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29" y="3134315"/>
                <a:ext cx="2964956" cy="1301062"/>
              </a:xfrm>
              <a:prstGeom prst="rect">
                <a:avLst/>
              </a:prstGeom>
              <a:blipFill>
                <a:blip r:embed="rId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6ADE2-A1B3-0679-D3F4-E2C0E69E7AFF}"/>
                  </a:ext>
                </a:extLst>
              </p:cNvPr>
              <p:cNvSpPr txBox="1"/>
              <p:nvPr/>
            </p:nvSpPr>
            <p:spPr>
              <a:xfrm>
                <a:off x="6692423" y="3187383"/>
                <a:ext cx="1970565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6ADE2-A1B3-0679-D3F4-E2C0E69E7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423" y="3187383"/>
                <a:ext cx="1970565" cy="1292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1FFCBF-2932-AE9C-9B82-6B98748EDF36}"/>
                  </a:ext>
                </a:extLst>
              </p:cNvPr>
              <p:cNvSpPr txBox="1"/>
              <p:nvPr/>
            </p:nvSpPr>
            <p:spPr>
              <a:xfrm>
                <a:off x="8516359" y="3185481"/>
                <a:ext cx="14278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1FFCBF-2932-AE9C-9B82-6B98748E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59" y="3185481"/>
                <a:ext cx="1427891" cy="1288686"/>
              </a:xfrm>
              <a:prstGeom prst="rect">
                <a:avLst/>
              </a:prstGeom>
              <a:blipFill>
                <a:blip r:embed="rId6"/>
                <a:stretch>
                  <a:fillRect r="-30342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FE8E6-7F50-A88E-704E-1A00BB977D99}"/>
                  </a:ext>
                </a:extLst>
              </p:cNvPr>
              <p:cNvSpPr txBox="1"/>
              <p:nvPr/>
            </p:nvSpPr>
            <p:spPr>
              <a:xfrm>
                <a:off x="9974758" y="3147762"/>
                <a:ext cx="631031" cy="1425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5FE8E6-7F50-A88E-704E-1A00BB97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58" y="3147762"/>
                <a:ext cx="631031" cy="1425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53A3720-52BF-4195-A097-D6859F75B6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90" y="233876"/>
            <a:ext cx="1975275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C886D-1BA1-4AE1-D65C-7F494BE98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38" y="940458"/>
            <a:ext cx="195698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F9FD2-E0EE-A0A5-763C-401D97C7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488" r="50000" b="52714"/>
          <a:stretch/>
        </p:blipFill>
        <p:spPr>
          <a:xfrm>
            <a:off x="428625" y="1338561"/>
            <a:ext cx="5667375" cy="195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87BE1-1454-188A-40C0-29EF9C0CC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5" t="5219" r="10625" b="77662"/>
          <a:stretch/>
        </p:blipFill>
        <p:spPr>
          <a:xfrm>
            <a:off x="7229475" y="1347786"/>
            <a:ext cx="3762375" cy="78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8526E-E45F-0110-0F01-79EFF833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4011" r="61157" b="28870"/>
          <a:stretch/>
        </p:blipFill>
        <p:spPr>
          <a:xfrm>
            <a:off x="952501" y="3752851"/>
            <a:ext cx="3762375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E58A3-30DB-D253-C8FC-20D1CC7A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55371" r="10545" b="27510"/>
          <a:stretch/>
        </p:blipFill>
        <p:spPr>
          <a:xfrm>
            <a:off x="7146390" y="3752851"/>
            <a:ext cx="3762375" cy="781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0F83B-8DA1-3185-C4BA-B158C3692176}"/>
                  </a:ext>
                </a:extLst>
              </p:cNvPr>
              <p:cNvSpPr txBox="1"/>
              <p:nvPr/>
            </p:nvSpPr>
            <p:spPr>
              <a:xfrm>
                <a:off x="7643031" y="2052386"/>
                <a:ext cx="276909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30F83B-8DA1-3185-C4BA-B158C369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31" y="2052386"/>
                <a:ext cx="2769094" cy="981487"/>
              </a:xfrm>
              <a:prstGeom prst="rect">
                <a:avLst/>
              </a:prstGeom>
              <a:blipFill>
                <a:blip r:embed="rId3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3029875-3F87-9386-E1B6-6774D6393E8E}"/>
              </a:ext>
            </a:extLst>
          </p:cNvPr>
          <p:cNvSpPr txBox="1"/>
          <p:nvPr/>
        </p:nvSpPr>
        <p:spPr>
          <a:xfrm>
            <a:off x="6650309" y="1276646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DE38B-D2CC-78B8-5230-CB94DD58EEFE}"/>
              </a:ext>
            </a:extLst>
          </p:cNvPr>
          <p:cNvSpPr txBox="1"/>
          <p:nvPr/>
        </p:nvSpPr>
        <p:spPr>
          <a:xfrm>
            <a:off x="268560" y="3681711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E1EB7-3DE7-2F1E-FCEA-EF44D20F1325}"/>
              </a:ext>
            </a:extLst>
          </p:cNvPr>
          <p:cNvSpPr txBox="1"/>
          <p:nvPr/>
        </p:nvSpPr>
        <p:spPr>
          <a:xfrm>
            <a:off x="6564585" y="3752851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D22D1-A0B3-24AA-5FB3-76779379BD16}"/>
                  </a:ext>
                </a:extLst>
              </p:cNvPr>
              <p:cNvSpPr txBox="1"/>
              <p:nvPr/>
            </p:nvSpPr>
            <p:spPr>
              <a:xfrm>
                <a:off x="1320807" y="4771776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D22D1-A0B3-24AA-5FB3-76779379B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7" y="4771776"/>
                <a:ext cx="2769094" cy="1020216"/>
              </a:xfrm>
              <a:prstGeom prst="rect">
                <a:avLst/>
              </a:prstGeom>
              <a:blipFill>
                <a:blip r:embed="rId4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09ACE8F-5434-7620-5EBB-650574EDBA55}"/>
              </a:ext>
            </a:extLst>
          </p:cNvPr>
          <p:cNvSpPr txBox="1"/>
          <p:nvPr/>
        </p:nvSpPr>
        <p:spPr>
          <a:xfrm>
            <a:off x="2021159" y="449664"/>
            <a:ext cx="5122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657F9-356D-62E6-F504-E9F269ACC387}"/>
                  </a:ext>
                </a:extLst>
              </p:cNvPr>
              <p:cNvSpPr txBox="1"/>
              <p:nvPr/>
            </p:nvSpPr>
            <p:spPr>
              <a:xfrm>
                <a:off x="7643031" y="4771776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657F9-356D-62E6-F504-E9F269AC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31" y="4771776"/>
                <a:ext cx="2769094" cy="1020216"/>
              </a:xfrm>
              <a:prstGeom prst="rect">
                <a:avLst/>
              </a:prstGeom>
              <a:blipFill>
                <a:blip r:embed="rId5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A6A0E72-E81D-CCD3-7345-014B5D024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90" y="233876"/>
            <a:ext cx="197527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25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67B68-93C8-D08D-2DCB-E9C2826DDBC9}"/>
                  </a:ext>
                </a:extLst>
              </p:cNvPr>
              <p:cNvSpPr txBox="1"/>
              <p:nvPr/>
            </p:nvSpPr>
            <p:spPr>
              <a:xfrm>
                <a:off x="5717113" y="1228668"/>
                <a:ext cx="6162410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467B68-93C8-D08D-2DCB-E9C2826D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13" y="1228668"/>
                <a:ext cx="6162410" cy="987706"/>
              </a:xfrm>
              <a:prstGeom prst="rect">
                <a:avLst/>
              </a:prstGeom>
              <a:blipFill>
                <a:blip r:embed="rId2"/>
                <a:stretch>
                  <a:fillRect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F557226-2E58-981E-7E4F-F9645E315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5" t="5219" r="10625" b="77662"/>
          <a:stretch/>
        </p:blipFill>
        <p:spPr>
          <a:xfrm>
            <a:off x="702951" y="1198044"/>
            <a:ext cx="4727895" cy="981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4B86C-335E-C096-FCA3-883A847CB852}"/>
                  </a:ext>
                </a:extLst>
              </p:cNvPr>
              <p:cNvSpPr txBox="1"/>
              <p:nvPr/>
            </p:nvSpPr>
            <p:spPr>
              <a:xfrm>
                <a:off x="7062260" y="1260856"/>
                <a:ext cx="2769094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4B86C-335E-C096-FCA3-883A847CB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60" y="1260856"/>
                <a:ext cx="2769094" cy="981487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163E77-58C4-15CE-F497-873E69A3C0A6}"/>
              </a:ext>
            </a:extLst>
          </p:cNvPr>
          <p:cNvSpPr txBox="1"/>
          <p:nvPr/>
        </p:nvSpPr>
        <p:spPr>
          <a:xfrm>
            <a:off x="190976" y="1260856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AFF23-282D-76C3-9FDF-8CD9FBBB8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4011" r="61157" b="28870"/>
          <a:stretch/>
        </p:blipFill>
        <p:spPr>
          <a:xfrm>
            <a:off x="837851" y="2718614"/>
            <a:ext cx="4757852" cy="987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C8DD1-A317-F226-43D5-792E9144411E}"/>
              </a:ext>
            </a:extLst>
          </p:cNvPr>
          <p:cNvSpPr txBox="1"/>
          <p:nvPr/>
        </p:nvSpPr>
        <p:spPr>
          <a:xfrm>
            <a:off x="178245" y="2718614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CC890-FD04-F9CA-2AD7-DDCA560F7B0A}"/>
                  </a:ext>
                </a:extLst>
              </p:cNvPr>
              <p:cNvSpPr txBox="1"/>
              <p:nvPr/>
            </p:nvSpPr>
            <p:spPr>
              <a:xfrm>
                <a:off x="7062260" y="2818367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ACC890-FD04-F9CA-2AD7-DDCA560F7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60" y="2818367"/>
                <a:ext cx="2769094" cy="1020216"/>
              </a:xfrm>
              <a:prstGeom prst="rect">
                <a:avLst/>
              </a:prstGeom>
              <a:blipFill>
                <a:blip r:embed="rId5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3AE66-3EAE-A6F3-9EE5-2A84EEC78557}"/>
                  </a:ext>
                </a:extLst>
              </p:cNvPr>
              <p:cNvSpPr txBox="1"/>
              <p:nvPr/>
            </p:nvSpPr>
            <p:spPr>
              <a:xfrm>
                <a:off x="5596029" y="2792398"/>
                <a:ext cx="61624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3AE66-3EAE-A6F3-9EE5-2A84EEC78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9" y="2792398"/>
                <a:ext cx="6162410" cy="1020279"/>
              </a:xfrm>
              <a:prstGeom prst="rect">
                <a:avLst/>
              </a:prstGeom>
              <a:blipFill>
                <a:blip r:embed="rId6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D1AC8-C4EA-0A2D-3C79-DC6139066605}"/>
                  </a:ext>
                </a:extLst>
              </p:cNvPr>
              <p:cNvSpPr txBox="1"/>
              <p:nvPr/>
            </p:nvSpPr>
            <p:spPr>
              <a:xfrm>
                <a:off x="5596029" y="4335285"/>
                <a:ext cx="616241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/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AD1AC8-C4EA-0A2D-3C79-DC6139066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9" y="4335285"/>
                <a:ext cx="6162410" cy="1020279"/>
              </a:xfrm>
              <a:prstGeom prst="rect">
                <a:avLst/>
              </a:prstGeom>
              <a:blipFill>
                <a:blip r:embed="rId7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BAF83B2-CD26-F5CC-8918-56D0C4B3A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5" t="55371" r="10545" b="27510"/>
          <a:stretch/>
        </p:blipFill>
        <p:spPr>
          <a:xfrm>
            <a:off x="702951" y="4196330"/>
            <a:ext cx="4757852" cy="9877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A75FA4-A515-86DB-71C7-1D02F9889029}"/>
              </a:ext>
            </a:extLst>
          </p:cNvPr>
          <p:cNvSpPr txBox="1"/>
          <p:nvPr/>
        </p:nvSpPr>
        <p:spPr>
          <a:xfrm>
            <a:off x="178245" y="4152428"/>
            <a:ext cx="6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5A3E5-AA44-79B8-E3D0-23337402C491}"/>
                  </a:ext>
                </a:extLst>
              </p:cNvPr>
              <p:cNvSpPr txBox="1"/>
              <p:nvPr/>
            </p:nvSpPr>
            <p:spPr>
              <a:xfrm>
                <a:off x="7075512" y="4309379"/>
                <a:ext cx="2769094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F5A3E5-AA44-79B8-E3D0-23337402C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12" y="4309379"/>
                <a:ext cx="2769094" cy="1020216"/>
              </a:xfrm>
              <a:prstGeom prst="rect">
                <a:avLst/>
              </a:prstGeom>
              <a:blipFill>
                <a:blip r:embed="rId8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D528AAC-B929-5D26-ED64-F2D1BF504B4A}"/>
              </a:ext>
            </a:extLst>
          </p:cNvPr>
          <p:cNvSpPr txBox="1"/>
          <p:nvPr/>
        </p:nvSpPr>
        <p:spPr>
          <a:xfrm>
            <a:off x="1334451" y="439578"/>
            <a:ext cx="512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786263-456C-3D97-3037-9786F5369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371" y="214240"/>
            <a:ext cx="197527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9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1"/>
      <p:bldP spid="7" grpId="1"/>
      <p:bldP spid="11" grpId="0"/>
      <p:bldP spid="14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356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Scripter</vt:lpstr>
      <vt:lpstr>SVN-Newton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quynh anh</cp:lastModifiedBy>
  <cp:revision>14</cp:revision>
  <dcterms:created xsi:type="dcterms:W3CDTF">2024-02-20T11:36:49Z</dcterms:created>
  <dcterms:modified xsi:type="dcterms:W3CDTF">2025-04-21T16:19:15Z</dcterms:modified>
</cp:coreProperties>
</file>