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325" r:id="rId2"/>
    <p:sldId id="7309" r:id="rId3"/>
    <p:sldId id="7306" r:id="rId4"/>
    <p:sldId id="7310" r:id="rId5"/>
    <p:sldId id="7307" r:id="rId6"/>
    <p:sldId id="7311" r:id="rId7"/>
    <p:sldId id="7305" r:id="rId8"/>
    <p:sldId id="3328" r:id="rId9"/>
    <p:sldId id="263" r:id="rId10"/>
    <p:sldId id="7308" r:id="rId11"/>
    <p:sldId id="3326"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56" userDrawn="1">
          <p15:clr>
            <a:srgbClr val="A4A3A4"/>
          </p15:clr>
        </p15:guide>
        <p15:guide id="3" orient="horz" pos="3113" userDrawn="1">
          <p15:clr>
            <a:srgbClr val="A4A3A4"/>
          </p15:clr>
        </p15:guide>
        <p15:guide id="4" orient="horz" pos="4224" userDrawn="1">
          <p15:clr>
            <a:srgbClr val="A4A3A4"/>
          </p15:clr>
        </p15:guide>
        <p15:guide id="5" orient="horz" pos="4320" userDrawn="1">
          <p15:clr>
            <a:srgbClr val="A4A3A4"/>
          </p15:clr>
        </p15:guide>
        <p15:guide id="6" orient="horz" pos="39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BAD"/>
    <a:srgbClr val="FF33CC"/>
    <a:srgbClr val="FF3399"/>
    <a:srgbClr val="684125"/>
    <a:srgbClr val="B7CD10"/>
    <a:srgbClr val="149000"/>
    <a:srgbClr val="31AC17"/>
    <a:srgbClr val="50C9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30" autoAdjust="0"/>
    <p:restoredTop sz="94660"/>
  </p:normalViewPr>
  <p:slideViewPr>
    <p:cSldViewPr snapToGrid="0" showGuides="1">
      <p:cViewPr varScale="1">
        <p:scale>
          <a:sx n="56" d="100"/>
          <a:sy n="56" d="100"/>
        </p:scale>
        <p:origin x="816" y="48"/>
      </p:cViewPr>
      <p:guideLst>
        <p:guide pos="416"/>
        <p:guide pos="7256"/>
        <p:guide orient="horz" pos="3113"/>
        <p:guide orient="horz" pos="4224"/>
        <p:guide orient="horz" pos="4320"/>
        <p:guide orient="horz" pos="39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B4FF43-197C-47FC-A8B8-1495C5EF2938}" type="datetimeFigureOut">
              <a:rPr lang="zh-CN" altLang="en-US" smtClean="0"/>
              <a:t>2025/4/21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5C7A3B-86D7-4B6C-87AA-11FCB7F8B475}" type="slidenum">
              <a:rPr lang="zh-CN" altLang="en-US" smtClean="0"/>
              <a:t>‹#›</a:t>
            </a:fld>
            <a:endParaRPr lang="zh-CN" altLang="en-US"/>
          </a:p>
        </p:txBody>
      </p:sp>
    </p:spTree>
    <p:extLst>
      <p:ext uri="{BB962C8B-B14F-4D97-AF65-F5344CB8AC3E}">
        <p14:creationId xmlns:p14="http://schemas.microsoft.com/office/powerpoint/2010/main" val="4115942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040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pPr defTabSz="914446">
              <a:defRPr/>
            </a:pPr>
            <a:fld id="{5249D6F7-E3E5-4302-97E8-4E7075DC6F12}" type="datetimeFigureOut">
              <a:rPr lang="zh-CN" altLang="en-US" smtClean="0">
                <a:solidFill>
                  <a:prstClr val="black"/>
                </a:solidFill>
                <a:latin typeface="等线" panose="020F0502020204030204"/>
                <a:ea typeface="等线" panose="02010600030101010101" pitchFamily="2" charset="-122"/>
              </a:rPr>
              <a:pPr defTabSz="914446">
                <a:defRPr/>
              </a:pPr>
              <a:t>2025/4/21</a:t>
            </a:fld>
            <a:endParaRPr lang="zh-CN" altLang="en-US">
              <a:solidFill>
                <a:prstClr val="black"/>
              </a:solidFill>
              <a:latin typeface="等线" panose="020F0502020204030204"/>
              <a:ea typeface="等线" panose="02010600030101010101" pitchFamily="2" charset="-122"/>
            </a:endParaRPr>
          </a:p>
        </p:txBody>
      </p:sp>
      <p:sp>
        <p:nvSpPr>
          <p:cNvPr id="4" name="页脚占位符 3"/>
          <p:cNvSpPr>
            <a:spLocks noGrp="1"/>
          </p:cNvSpPr>
          <p:nvPr>
            <p:ph type="ftr" sz="quarter" idx="11"/>
          </p:nvPr>
        </p:nvSpPr>
        <p:spPr>
          <a:xfrm>
            <a:off x="3878943" y="7154637"/>
            <a:ext cx="4114800" cy="365125"/>
          </a:xfrm>
          <a:prstGeom prst="rect">
            <a:avLst/>
          </a:prstGeom>
        </p:spPr>
        <p:txBody>
          <a:bodyPr/>
          <a:lstStyle/>
          <a:p>
            <a:pPr defTabSz="914446">
              <a:defRPr/>
            </a:pPr>
            <a:endParaRPr lang="zh-CN" altLang="en-US">
              <a:solidFill>
                <a:prstClr val="black"/>
              </a:solidFill>
              <a:latin typeface="等线" panose="020F0502020204030204"/>
              <a:ea typeface="等线" panose="02010600030101010101" pitchFamily="2" charset="-122"/>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defTabSz="914446">
              <a:defRPr/>
            </a:pPr>
            <a:fld id="{39421C0B-D210-49EC-B248-009FF4347C71}" type="slidenum">
              <a:rPr lang="zh-CN" altLang="en-US" smtClean="0">
                <a:solidFill>
                  <a:prstClr val="black"/>
                </a:solidFill>
                <a:latin typeface="等线" panose="020F0502020204030204"/>
                <a:ea typeface="等线" panose="02010600030101010101" pitchFamily="2" charset="-122"/>
              </a:rPr>
              <a:pPr defTabSz="914446">
                <a:defRPr/>
              </a:pPr>
              <a:t>‹#›</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4218791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defTabSz="914446">
              <a:defRPr/>
            </a:pPr>
            <a:fld id="{5249D6F7-E3E5-4302-97E8-4E7075DC6F12}" type="datetimeFigureOut">
              <a:rPr lang="zh-CN" altLang="en-US" smtClean="0">
                <a:solidFill>
                  <a:prstClr val="black"/>
                </a:solidFill>
                <a:latin typeface="等线" panose="020F0502020204030204"/>
                <a:ea typeface="等线" panose="02010600030101010101" pitchFamily="2" charset="-122"/>
              </a:rPr>
              <a:pPr defTabSz="914446">
                <a:defRPr/>
              </a:pPr>
              <a:t>2025/4/21</a:t>
            </a:fld>
            <a:endParaRPr lang="zh-CN" altLang="en-US">
              <a:solidFill>
                <a:prstClr val="black"/>
              </a:solidFill>
              <a:latin typeface="等线" panose="020F0502020204030204"/>
              <a:ea typeface="等线" panose="02010600030101010101" pitchFamily="2" charset="-122"/>
            </a:endParaRPr>
          </a:p>
        </p:txBody>
      </p:sp>
      <p:sp>
        <p:nvSpPr>
          <p:cNvPr id="4" name="页脚占位符 3"/>
          <p:cNvSpPr>
            <a:spLocks noGrp="1"/>
          </p:cNvSpPr>
          <p:nvPr>
            <p:ph type="ftr" sz="quarter" idx="11"/>
          </p:nvPr>
        </p:nvSpPr>
        <p:spPr>
          <a:xfrm>
            <a:off x="3878943" y="7154637"/>
            <a:ext cx="4114800" cy="365125"/>
          </a:xfrm>
          <a:prstGeom prst="rect">
            <a:avLst/>
          </a:prstGeom>
        </p:spPr>
        <p:txBody>
          <a:bodyPr/>
          <a:lstStyle/>
          <a:p>
            <a:pPr defTabSz="914446">
              <a:defRPr/>
            </a:pPr>
            <a:endParaRPr lang="zh-CN" altLang="en-US">
              <a:solidFill>
                <a:prstClr val="black"/>
              </a:solidFill>
              <a:latin typeface="等线" panose="020F0502020204030204"/>
              <a:ea typeface="等线" panose="02010600030101010101" pitchFamily="2" charset="-122"/>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defTabSz="914446">
              <a:defRPr/>
            </a:pPr>
            <a:fld id="{39421C0B-D210-49EC-B248-009FF4347C71}" type="slidenum">
              <a:rPr lang="zh-CN" altLang="en-US" smtClean="0">
                <a:solidFill>
                  <a:prstClr val="black"/>
                </a:solidFill>
                <a:latin typeface="等线" panose="020F0502020204030204"/>
                <a:ea typeface="等线" panose="02010600030101010101" pitchFamily="2" charset="-122"/>
              </a:rPr>
              <a:pPr defTabSz="914446">
                <a:defRPr/>
              </a:pPr>
              <a:t>‹#›</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168553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475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6063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101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460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5571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spTree>
      <p:nvGrpSpPr>
        <p:cNvPr id="1" name="Shape 977"/>
        <p:cNvGrpSpPr/>
        <p:nvPr/>
      </p:nvGrpSpPr>
      <p:grpSpPr>
        <a:xfrm>
          <a:off x="0" y="0"/>
          <a:ext cx="0" cy="0"/>
          <a:chOff x="0" y="0"/>
          <a:chExt cx="0" cy="0"/>
        </a:xfrm>
      </p:grpSpPr>
      <p:sp>
        <p:nvSpPr>
          <p:cNvPr id="984" name="Google Shape;984;p14"/>
          <p:cNvSpPr/>
          <p:nvPr/>
        </p:nvSpPr>
        <p:spPr>
          <a:xfrm>
            <a:off x="8502318"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思源黑体 CN"/>
              <a:cs typeface="+mn-cs"/>
            </a:endParaRPr>
          </a:p>
        </p:txBody>
      </p:sp>
      <p:sp>
        <p:nvSpPr>
          <p:cNvPr id="985" name="Google Shape;985;p14"/>
          <p:cNvSpPr/>
          <p:nvPr/>
        </p:nvSpPr>
        <p:spPr>
          <a:xfrm>
            <a:off x="586918"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思源黑体 CN"/>
              <a:cs typeface="+mn-cs"/>
            </a:endParaRPr>
          </a:p>
        </p:txBody>
      </p:sp>
      <p:sp>
        <p:nvSpPr>
          <p:cNvPr id="986" name="Google Shape;986;p14"/>
          <p:cNvSpPr/>
          <p:nvPr/>
        </p:nvSpPr>
        <p:spPr>
          <a:xfrm>
            <a:off x="719201"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思源黑体 CN"/>
              <a:cs typeface="+mn-cs"/>
            </a:endParaRPr>
          </a:p>
        </p:txBody>
      </p:sp>
      <p:sp>
        <p:nvSpPr>
          <p:cNvPr id="987" name="Google Shape;987;p14"/>
          <p:cNvSpPr/>
          <p:nvPr/>
        </p:nvSpPr>
        <p:spPr>
          <a:xfrm>
            <a:off x="11432701"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思源黑体 CN"/>
              <a:cs typeface="+mn-cs"/>
            </a:endParaRPr>
          </a:p>
        </p:txBody>
      </p:sp>
    </p:spTree>
    <p:extLst>
      <p:ext uri="{BB962C8B-B14F-4D97-AF65-F5344CB8AC3E}">
        <p14:creationId xmlns:p14="http://schemas.microsoft.com/office/powerpoint/2010/main" val="174493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D61709B1-66A0-F5FE-6B03-1F0942FE718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400" y="109604"/>
            <a:ext cx="1333505" cy="1333505"/>
          </a:xfrm>
          <a:prstGeom prst="rect">
            <a:avLst/>
          </a:prstGeom>
        </p:spPr>
      </p:pic>
    </p:spTree>
    <p:extLst>
      <p:ext uri="{BB962C8B-B14F-4D97-AF65-F5344CB8AC3E}">
        <p14:creationId xmlns:p14="http://schemas.microsoft.com/office/powerpoint/2010/main" val="2340203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A6D63B-BF16-4E16-A0E5-3FE8ADD8619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C98F644-8C99-4BEB-B0AE-BF208E12E44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88042F0D-3983-44D5-89D1-4121F063A87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D8ACE08-454A-4162-8D5B-47B64E734D7E}"/>
              </a:ext>
            </a:extLst>
          </p:cNvPr>
          <p:cNvSpPr>
            <a:spLocks noGrp="1"/>
          </p:cNvSpPr>
          <p:nvPr>
            <p:ph type="dt" sz="half" idx="10"/>
          </p:nvPr>
        </p:nvSpPr>
        <p:spPr>
          <a:xfrm>
            <a:off x="838200" y="6356350"/>
            <a:ext cx="2743200" cy="365125"/>
          </a:xfrm>
          <a:prstGeom prst="rect">
            <a:avLst/>
          </a:prstGeom>
        </p:spPr>
        <p:txBody>
          <a:bodyPr/>
          <a:lstStyle/>
          <a:p>
            <a:fld id="{1DBFE965-B5D5-4599-9119-3B3488292858}" type="datetimeFigureOut">
              <a:rPr lang="zh-CN" altLang="en-US" smtClean="0"/>
              <a:t>2025/4/21</a:t>
            </a:fld>
            <a:endParaRPr lang="zh-CN" altLang="en-US"/>
          </a:p>
        </p:txBody>
      </p:sp>
      <p:sp>
        <p:nvSpPr>
          <p:cNvPr id="6" name="页脚占位符 5">
            <a:extLst>
              <a:ext uri="{FF2B5EF4-FFF2-40B4-BE49-F238E27FC236}">
                <a16:creationId xmlns:a16="http://schemas.microsoft.com/office/drawing/2014/main" id="{30713056-E3FF-4AE4-8330-CB732F65F58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153DF3DF-EBC1-45D3-9961-10E178527B48}"/>
              </a:ext>
            </a:extLst>
          </p:cNvPr>
          <p:cNvSpPr>
            <a:spLocks noGrp="1"/>
          </p:cNvSpPr>
          <p:nvPr>
            <p:ph type="sldNum" sz="quarter" idx="12"/>
          </p:nvPr>
        </p:nvSpPr>
        <p:spPr>
          <a:xfrm>
            <a:off x="8610600" y="6356350"/>
            <a:ext cx="2743200" cy="365125"/>
          </a:xfrm>
          <a:prstGeom prst="rect">
            <a:avLst/>
          </a:prstGeom>
        </p:spPr>
        <p:txBody>
          <a:bodyPr/>
          <a:lstStyle/>
          <a:p>
            <a:fld id="{84358D48-C4ED-4B84-90A0-CB1DD20A25CF}" type="slidenum">
              <a:rPr lang="zh-CN" altLang="en-US" smtClean="0"/>
              <a:t>‹#›</a:t>
            </a:fld>
            <a:endParaRPr lang="zh-CN" altLang="en-US"/>
          </a:p>
        </p:txBody>
      </p:sp>
    </p:spTree>
    <p:extLst>
      <p:ext uri="{BB962C8B-B14F-4D97-AF65-F5344CB8AC3E}">
        <p14:creationId xmlns:p14="http://schemas.microsoft.com/office/powerpoint/2010/main" val="395111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1ED33C-0B7A-4368-9EBE-E0F910527E6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C6F143B-A9E1-440C-BCB6-9BC101229B3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49241E-349F-4BE3-A08A-0125707528C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4C2F6D6-4219-44D5-BEF3-F5F6D3B9F3C0}"/>
              </a:ext>
            </a:extLst>
          </p:cNvPr>
          <p:cNvSpPr>
            <a:spLocks noGrp="1"/>
          </p:cNvSpPr>
          <p:nvPr>
            <p:ph type="dt" sz="half" idx="10"/>
          </p:nvPr>
        </p:nvSpPr>
        <p:spPr>
          <a:xfrm>
            <a:off x="838200" y="6356350"/>
            <a:ext cx="2743200" cy="365125"/>
          </a:xfrm>
          <a:prstGeom prst="rect">
            <a:avLst/>
          </a:prstGeom>
        </p:spPr>
        <p:txBody>
          <a:bodyPr/>
          <a:lstStyle/>
          <a:p>
            <a:fld id="{1DBFE965-B5D5-4599-9119-3B3488292858}" type="datetimeFigureOut">
              <a:rPr lang="zh-CN" altLang="en-US" smtClean="0"/>
              <a:t>2025/4/21</a:t>
            </a:fld>
            <a:endParaRPr lang="zh-CN" altLang="en-US"/>
          </a:p>
        </p:txBody>
      </p:sp>
      <p:sp>
        <p:nvSpPr>
          <p:cNvPr id="6" name="页脚占位符 5">
            <a:extLst>
              <a:ext uri="{FF2B5EF4-FFF2-40B4-BE49-F238E27FC236}">
                <a16:creationId xmlns:a16="http://schemas.microsoft.com/office/drawing/2014/main" id="{3D844392-0935-43A4-8EE0-195BAAF4590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36744EF-7595-487F-93DE-4A8BB722E5A1}"/>
              </a:ext>
            </a:extLst>
          </p:cNvPr>
          <p:cNvSpPr>
            <a:spLocks noGrp="1"/>
          </p:cNvSpPr>
          <p:nvPr>
            <p:ph type="sldNum" sz="quarter" idx="12"/>
          </p:nvPr>
        </p:nvSpPr>
        <p:spPr>
          <a:xfrm>
            <a:off x="8610600" y="6356350"/>
            <a:ext cx="2743200" cy="365125"/>
          </a:xfrm>
          <a:prstGeom prst="rect">
            <a:avLst/>
          </a:prstGeom>
        </p:spPr>
        <p:txBody>
          <a:bodyPr/>
          <a:lstStyle/>
          <a:p>
            <a:fld id="{84358D48-C4ED-4B84-90A0-CB1DD20A25CF}" type="slidenum">
              <a:rPr lang="zh-CN" altLang="en-US" smtClean="0"/>
              <a:t>‹#›</a:t>
            </a:fld>
            <a:endParaRPr lang="zh-CN" altLang="en-US"/>
          </a:p>
        </p:txBody>
      </p:sp>
    </p:spTree>
    <p:extLst>
      <p:ext uri="{BB962C8B-B14F-4D97-AF65-F5344CB8AC3E}">
        <p14:creationId xmlns:p14="http://schemas.microsoft.com/office/powerpoint/2010/main" val="398532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C0C08A-391F-44D0-A2FA-AAE3E5DEA7E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DB18FB1-46C4-453E-88EA-AC8F37956D16}"/>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8D641E-42F7-4782-98C0-5B458AAF8C37}"/>
              </a:ext>
            </a:extLst>
          </p:cNvPr>
          <p:cNvSpPr>
            <a:spLocks noGrp="1"/>
          </p:cNvSpPr>
          <p:nvPr>
            <p:ph type="dt" sz="half" idx="10"/>
          </p:nvPr>
        </p:nvSpPr>
        <p:spPr>
          <a:xfrm>
            <a:off x="838200" y="6356350"/>
            <a:ext cx="2743200" cy="365125"/>
          </a:xfrm>
          <a:prstGeom prst="rect">
            <a:avLst/>
          </a:prstGeom>
        </p:spPr>
        <p:txBody>
          <a:bodyPr/>
          <a:lstStyle/>
          <a:p>
            <a:fld id="{1DBFE965-B5D5-4599-9119-3B3488292858}" type="datetimeFigureOut">
              <a:rPr lang="zh-CN" altLang="en-US" smtClean="0"/>
              <a:t>2025/4/21</a:t>
            </a:fld>
            <a:endParaRPr lang="zh-CN" altLang="en-US"/>
          </a:p>
        </p:txBody>
      </p:sp>
      <p:sp>
        <p:nvSpPr>
          <p:cNvPr id="5" name="页脚占位符 4">
            <a:extLst>
              <a:ext uri="{FF2B5EF4-FFF2-40B4-BE49-F238E27FC236}">
                <a16:creationId xmlns:a16="http://schemas.microsoft.com/office/drawing/2014/main" id="{2189A7E0-8876-4866-8E2F-A351AB9838A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EED52F8-5317-4416-B5D0-D2318E9F8565}"/>
              </a:ext>
            </a:extLst>
          </p:cNvPr>
          <p:cNvSpPr>
            <a:spLocks noGrp="1"/>
          </p:cNvSpPr>
          <p:nvPr>
            <p:ph type="sldNum" sz="quarter" idx="12"/>
          </p:nvPr>
        </p:nvSpPr>
        <p:spPr>
          <a:xfrm>
            <a:off x="8610600" y="6356350"/>
            <a:ext cx="2743200" cy="365125"/>
          </a:xfrm>
          <a:prstGeom prst="rect">
            <a:avLst/>
          </a:prstGeom>
        </p:spPr>
        <p:txBody>
          <a:bodyPr/>
          <a:lstStyle/>
          <a:p>
            <a:fld id="{84358D48-C4ED-4B84-90A0-CB1DD20A25CF}" type="slidenum">
              <a:rPr lang="zh-CN" altLang="en-US" smtClean="0"/>
              <a:t>‹#›</a:t>
            </a:fld>
            <a:endParaRPr lang="zh-CN" altLang="en-US"/>
          </a:p>
        </p:txBody>
      </p:sp>
    </p:spTree>
    <p:extLst>
      <p:ext uri="{BB962C8B-B14F-4D97-AF65-F5344CB8AC3E}">
        <p14:creationId xmlns:p14="http://schemas.microsoft.com/office/powerpoint/2010/main" val="41475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854E110-DBAE-4763-AF06-D8736604232A}"/>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AE5410A-39D7-4588-AD07-A50C67D494D3}"/>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497686-906E-4E68-ABA7-E27F3D6ABFAC}"/>
              </a:ext>
            </a:extLst>
          </p:cNvPr>
          <p:cNvSpPr>
            <a:spLocks noGrp="1"/>
          </p:cNvSpPr>
          <p:nvPr>
            <p:ph type="dt" sz="half" idx="10"/>
          </p:nvPr>
        </p:nvSpPr>
        <p:spPr>
          <a:xfrm>
            <a:off x="838200" y="6356350"/>
            <a:ext cx="2743200" cy="365125"/>
          </a:xfrm>
          <a:prstGeom prst="rect">
            <a:avLst/>
          </a:prstGeom>
        </p:spPr>
        <p:txBody>
          <a:bodyPr/>
          <a:lstStyle/>
          <a:p>
            <a:fld id="{1DBFE965-B5D5-4599-9119-3B3488292858}" type="datetimeFigureOut">
              <a:rPr lang="zh-CN" altLang="en-US" smtClean="0"/>
              <a:t>2025/4/21</a:t>
            </a:fld>
            <a:endParaRPr lang="zh-CN" altLang="en-US"/>
          </a:p>
        </p:txBody>
      </p:sp>
      <p:sp>
        <p:nvSpPr>
          <p:cNvPr id="5" name="页脚占位符 4">
            <a:extLst>
              <a:ext uri="{FF2B5EF4-FFF2-40B4-BE49-F238E27FC236}">
                <a16:creationId xmlns:a16="http://schemas.microsoft.com/office/drawing/2014/main" id="{167DDD80-D816-4573-B94C-BBC49D2596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704AA3D-EC61-42BF-845E-B99C458FCAD2}"/>
              </a:ext>
            </a:extLst>
          </p:cNvPr>
          <p:cNvSpPr>
            <a:spLocks noGrp="1"/>
          </p:cNvSpPr>
          <p:nvPr>
            <p:ph type="sldNum" sz="quarter" idx="12"/>
          </p:nvPr>
        </p:nvSpPr>
        <p:spPr>
          <a:xfrm>
            <a:off x="8610600" y="6356350"/>
            <a:ext cx="2743200" cy="365125"/>
          </a:xfrm>
          <a:prstGeom prst="rect">
            <a:avLst/>
          </a:prstGeom>
        </p:spPr>
        <p:txBody>
          <a:bodyPr/>
          <a:lstStyle/>
          <a:p>
            <a:fld id="{84358D48-C4ED-4B84-90A0-CB1DD20A25CF}" type="slidenum">
              <a:rPr lang="zh-CN" altLang="en-US" smtClean="0"/>
              <a:t>‹#›</a:t>
            </a:fld>
            <a:endParaRPr lang="zh-CN" altLang="en-US"/>
          </a:p>
        </p:txBody>
      </p:sp>
    </p:spTree>
    <p:extLst>
      <p:ext uri="{BB962C8B-B14F-4D97-AF65-F5344CB8AC3E}">
        <p14:creationId xmlns:p14="http://schemas.microsoft.com/office/powerpoint/2010/main" val="2440169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608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703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9670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3000" b="-3000"/>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549161-0B67-4277-8214-9DF901914C7E}"/>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t="39325"/>
          <a:stretch/>
        </p:blipFill>
        <p:spPr>
          <a:xfrm>
            <a:off x="13849351" y="7916566"/>
            <a:ext cx="838357" cy="865010"/>
          </a:xfrm>
          <a:prstGeom prst="rect">
            <a:avLst/>
          </a:prstGeom>
        </p:spPr>
      </p:pic>
      <p:pic>
        <p:nvPicPr>
          <p:cNvPr id="10" name="Picture 9">
            <a:extLst>
              <a:ext uri="{FF2B5EF4-FFF2-40B4-BE49-F238E27FC236}">
                <a16:creationId xmlns:a16="http://schemas.microsoft.com/office/drawing/2014/main" id="{97E417EC-331A-457A-BFEA-5B8B2F40A383}"/>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t="39325"/>
          <a:stretch/>
        </p:blipFill>
        <p:spPr>
          <a:xfrm>
            <a:off x="15144751" y="-3056234"/>
            <a:ext cx="838357" cy="865010"/>
          </a:xfrm>
          <a:prstGeom prst="rect">
            <a:avLst/>
          </a:prstGeom>
        </p:spPr>
      </p:pic>
      <p:pic>
        <p:nvPicPr>
          <p:cNvPr id="11" name="Picture 10">
            <a:extLst>
              <a:ext uri="{FF2B5EF4-FFF2-40B4-BE49-F238E27FC236}">
                <a16:creationId xmlns:a16="http://schemas.microsoft.com/office/drawing/2014/main" id="{1EC2ADFB-C83A-4E16-B7F8-59DDE85DE32C}"/>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t="39325"/>
          <a:stretch/>
        </p:blipFill>
        <p:spPr>
          <a:xfrm>
            <a:off x="-3752850" y="-2542358"/>
            <a:ext cx="838357" cy="865010"/>
          </a:xfrm>
          <a:prstGeom prst="rect">
            <a:avLst/>
          </a:prstGeom>
        </p:spPr>
      </p:pic>
      <p:pic>
        <p:nvPicPr>
          <p:cNvPr id="12" name="Picture 11">
            <a:extLst>
              <a:ext uri="{FF2B5EF4-FFF2-40B4-BE49-F238E27FC236}">
                <a16:creationId xmlns:a16="http://schemas.microsoft.com/office/drawing/2014/main" id="{E748FD0D-C57B-4A30-BF4A-BEA7F2296E67}"/>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t="39325"/>
          <a:stretch/>
        </p:blipFill>
        <p:spPr>
          <a:xfrm>
            <a:off x="-3752851" y="7744642"/>
            <a:ext cx="838357" cy="865010"/>
          </a:xfrm>
          <a:prstGeom prst="rect">
            <a:avLst/>
          </a:prstGeom>
        </p:spPr>
      </p:pic>
      <p:pic>
        <p:nvPicPr>
          <p:cNvPr id="15" name="Picture 14">
            <a:extLst>
              <a:ext uri="{FF2B5EF4-FFF2-40B4-BE49-F238E27FC236}">
                <a16:creationId xmlns:a16="http://schemas.microsoft.com/office/drawing/2014/main" id="{1512BAD4-713E-4030-A60F-CB0901FF5E2A}"/>
              </a:ext>
            </a:extLst>
          </p:cNvPr>
          <p:cNvPicPr>
            <a:picLocks noChangeAspect="1"/>
          </p:cNvPicPr>
          <p:nvPr userDrawn="1"/>
        </p:nvPicPr>
        <p:blipFill rotWithShape="1">
          <a:blip r:embed="rId21"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16" name="TextBox 3">
            <a:extLst>
              <a:ext uri="{FF2B5EF4-FFF2-40B4-BE49-F238E27FC236}">
                <a16:creationId xmlns:a16="http://schemas.microsoft.com/office/drawing/2014/main" id="{355FA416-09AB-4B90-8D6F-27C3D3CFF6AD}"/>
              </a:ext>
            </a:extLst>
          </p:cNvPr>
          <p:cNvSpPr txBox="1"/>
          <p:nvPr userDrawn="1"/>
        </p:nvSpPr>
        <p:spPr>
          <a:xfrm>
            <a:off x="3048003" y="9098621"/>
            <a:ext cx="6228183"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73"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73"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22">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73"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7" name="Title 1">
            <a:extLst>
              <a:ext uri="{FF2B5EF4-FFF2-40B4-BE49-F238E27FC236}">
                <a16:creationId xmlns:a16="http://schemas.microsoft.com/office/drawing/2014/main" id="{66F70FA0-5456-4FE9-9F81-A1715466A9B7}"/>
              </a:ext>
            </a:extLst>
          </p:cNvPr>
          <p:cNvSpPr txBox="1">
            <a:spLocks/>
          </p:cNvSpPr>
          <p:nvPr userDrawn="1"/>
        </p:nvSpPr>
        <p:spPr>
          <a:xfrm>
            <a:off x="1435013" y="9462562"/>
            <a:ext cx="2186247" cy="787400"/>
          </a:xfrm>
          <a:prstGeom prst="rect">
            <a:avLst/>
          </a:prstGeom>
        </p:spPr>
        <p:txBody>
          <a:bodyPr vert="horz" lIns="72563" tIns="36282" rIns="72563"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46"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2C9430"/>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rPr>
              <a:t> Non</a:t>
            </a:r>
          </a:p>
        </p:txBody>
      </p:sp>
    </p:spTree>
    <p:extLst>
      <p:ext uri="{BB962C8B-B14F-4D97-AF65-F5344CB8AC3E}">
        <p14:creationId xmlns:p14="http://schemas.microsoft.com/office/powerpoint/2010/main" val="101367249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6" r:id="rId3"/>
    <p:sldLayoutId id="2147483657" r:id="rId4"/>
    <p:sldLayoutId id="2147483658" r:id="rId5"/>
    <p:sldLayoutId id="2147483659" r:id="rId6"/>
    <p:sldLayoutId id="2147483680" r:id="rId7"/>
    <p:sldLayoutId id="2147483681"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EC31FE5B-BFC7-3C0C-CE19-9361CC86F39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085699" y="3725343"/>
            <a:ext cx="1765826" cy="2468032"/>
          </a:xfrm>
          <a:prstGeom prst="rect">
            <a:avLst/>
          </a:prstGeom>
        </p:spPr>
      </p:pic>
      <p:pic>
        <p:nvPicPr>
          <p:cNvPr id="10" name="Picture 9">
            <a:extLst>
              <a:ext uri="{FF2B5EF4-FFF2-40B4-BE49-F238E27FC236}">
                <a16:creationId xmlns:a16="http://schemas.microsoft.com/office/drawing/2014/main" id="{2D1FCFD1-D75F-47D3-A11F-81A32CCE8D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7667"/>
          <a:stretch/>
        </p:blipFill>
        <p:spPr>
          <a:xfrm>
            <a:off x="2690648" y="5755862"/>
            <a:ext cx="935421" cy="991540"/>
          </a:xfrm>
          <a:prstGeom prst="rect">
            <a:avLst/>
          </a:prstGeom>
        </p:spPr>
      </p:pic>
      <p:pic>
        <p:nvPicPr>
          <p:cNvPr id="11" name="Picture 10">
            <a:extLst>
              <a:ext uri="{FF2B5EF4-FFF2-40B4-BE49-F238E27FC236}">
                <a16:creationId xmlns:a16="http://schemas.microsoft.com/office/drawing/2014/main" id="{27B024DD-D245-4665-A538-15A232FA8D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4271" y="1419010"/>
            <a:ext cx="1316085" cy="1316085"/>
          </a:xfrm>
          <a:prstGeom prst="rect">
            <a:avLst/>
          </a:prstGeom>
        </p:spPr>
      </p:pic>
      <p:pic>
        <p:nvPicPr>
          <p:cNvPr id="12" name="Picture 11">
            <a:extLst>
              <a:ext uri="{FF2B5EF4-FFF2-40B4-BE49-F238E27FC236}">
                <a16:creationId xmlns:a16="http://schemas.microsoft.com/office/drawing/2014/main" id="{BDFE5B0F-93C9-7830-3B2C-A153B7B2E9ED}"/>
              </a:ext>
            </a:extLst>
          </p:cNvPr>
          <p:cNvPicPr>
            <a:picLocks noChangeAspect="1"/>
          </p:cNvPicPr>
          <p:nvPr/>
        </p:nvPicPr>
        <p:blipFill>
          <a:blip r:embed="rId5"/>
          <a:stretch>
            <a:fillRect/>
          </a:stretch>
        </p:blipFill>
        <p:spPr>
          <a:xfrm>
            <a:off x="-471972" y="1447506"/>
            <a:ext cx="9955411" cy="2862181"/>
          </a:xfrm>
          <a:prstGeom prst="rect">
            <a:avLst/>
          </a:prstGeom>
        </p:spPr>
      </p:pic>
      <p:pic>
        <p:nvPicPr>
          <p:cNvPr id="16" name="Picture 15">
            <a:extLst>
              <a:ext uri="{FF2B5EF4-FFF2-40B4-BE49-F238E27FC236}">
                <a16:creationId xmlns:a16="http://schemas.microsoft.com/office/drawing/2014/main" id="{00F4455E-54A8-A2F8-72C7-E2C8503D6D9B}"/>
              </a:ext>
            </a:extLst>
          </p:cNvPr>
          <p:cNvPicPr>
            <a:picLocks noChangeAspect="1"/>
          </p:cNvPicPr>
          <p:nvPr/>
        </p:nvPicPr>
        <p:blipFill>
          <a:blip r:embed="rId6"/>
          <a:stretch>
            <a:fillRect/>
          </a:stretch>
        </p:blipFill>
        <p:spPr>
          <a:xfrm>
            <a:off x="910649" y="335503"/>
            <a:ext cx="6350100" cy="1777835"/>
          </a:xfrm>
          <a:prstGeom prst="rect">
            <a:avLst/>
          </a:prstGeom>
        </p:spPr>
      </p:pic>
      <p:pic>
        <p:nvPicPr>
          <p:cNvPr id="21" name="Picture 20">
            <a:extLst>
              <a:ext uri="{FF2B5EF4-FFF2-40B4-BE49-F238E27FC236}">
                <a16:creationId xmlns:a16="http://schemas.microsoft.com/office/drawing/2014/main" id="{F8722B70-F3AB-83F3-DA48-5E647C768A33}"/>
              </a:ext>
            </a:extLst>
          </p:cNvPr>
          <p:cNvPicPr>
            <a:picLocks noChangeAspect="1"/>
          </p:cNvPicPr>
          <p:nvPr/>
        </p:nvPicPr>
        <p:blipFill>
          <a:blip r:embed="rId7"/>
          <a:stretch>
            <a:fillRect/>
          </a:stretch>
        </p:blipFill>
        <p:spPr>
          <a:xfrm>
            <a:off x="5745127" y="3817739"/>
            <a:ext cx="2403350" cy="549547"/>
          </a:xfrm>
          <a:prstGeom prst="rect">
            <a:avLst/>
          </a:prstGeom>
        </p:spPr>
      </p:pic>
    </p:spTree>
    <p:extLst>
      <p:ext uri="{BB962C8B-B14F-4D97-AF65-F5344CB8AC3E}">
        <p14:creationId xmlns:p14="http://schemas.microsoft.com/office/powerpoint/2010/main" val="3740494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a:extLst>
              <a:ext uri="{FF2B5EF4-FFF2-40B4-BE49-F238E27FC236}">
                <a16:creationId xmlns:a16="http://schemas.microsoft.com/office/drawing/2014/main" id="{B8D38EB6-4272-4D26-B7FE-EF1567C74D97}"/>
              </a:ext>
            </a:extLst>
          </p:cNvPr>
          <p:cNvPicPr>
            <a:picLocks noChangeAspect="1"/>
          </p:cNvPicPr>
          <p:nvPr/>
        </p:nvPicPr>
        <p:blipFill rotWithShape="1">
          <a:blip r:embed="rId2">
            <a:extLst>
              <a:ext uri="{28A0092B-C50C-407E-A947-70E740481C1C}">
                <a14:useLocalDpi xmlns:a14="http://schemas.microsoft.com/office/drawing/2010/main" val="0"/>
              </a:ext>
            </a:extLst>
          </a:blip>
          <a:srcRect t="17852" b="20435"/>
          <a:stretch/>
        </p:blipFill>
        <p:spPr>
          <a:xfrm>
            <a:off x="185700" y="1568443"/>
            <a:ext cx="11273139" cy="5492579"/>
          </a:xfrm>
          <a:prstGeom prst="rect">
            <a:avLst/>
          </a:prstGeom>
        </p:spPr>
      </p:pic>
      <p:sp>
        <p:nvSpPr>
          <p:cNvPr id="2" name="Text Box 7">
            <a:extLst>
              <a:ext uri="{FF2B5EF4-FFF2-40B4-BE49-F238E27FC236}">
                <a16:creationId xmlns:a16="http://schemas.microsoft.com/office/drawing/2014/main" id="{07F55F09-6953-477B-BD52-3205A7DF9178}"/>
              </a:ext>
            </a:extLst>
          </p:cNvPr>
          <p:cNvSpPr txBox="1">
            <a:spLocks noChangeArrowheads="1"/>
          </p:cNvSpPr>
          <p:nvPr/>
        </p:nvSpPr>
        <p:spPr bwMode="auto">
          <a:xfrm>
            <a:off x="1974149" y="284705"/>
            <a:ext cx="757927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5400" spc="300">
                <a:solidFill>
                  <a:srgbClr val="FF0000"/>
                </a:solidFill>
                <a:latin typeface="CommercialScript BT" panose="03030803040807090C04" pitchFamily="66" charset="0"/>
                <a:ea typeface="HanWangWCL03" panose="02020600000000000000" pitchFamily="18" charset="-12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2000" b="1" i="0" u="none" strike="noStrike" kern="1200" cap="none" spc="300" normalizeH="0" baseline="0" noProof="0" dirty="0">
                <a:ln>
                  <a:noFill/>
                </a:ln>
                <a:solidFill>
                  <a:schemeClr val="accent2">
                    <a:lumMod val="50000"/>
                  </a:schemeClr>
                </a:solidFill>
                <a:effectLst>
                  <a:glow rad="127000">
                    <a:prstClr val="white"/>
                  </a:glow>
                  <a:outerShdw blurRad="38100" dist="38100" dir="2700000" algn="tl">
                    <a:srgbClr val="000000">
                      <a:alpha val="43137"/>
                    </a:srgbClr>
                  </a:outerShdw>
                </a:effectLst>
                <a:uLnTx/>
                <a:uFillTx/>
                <a:latin typeface="UVF Blenda Script" panose="02040603050506020204" pitchFamily="18" charset="0"/>
                <a:ea typeface="字体视界-狮子座体" panose="02000500000000000000" pitchFamily="2" charset="-122"/>
                <a:cs typeface="Times New Roman" panose="02020603050405020304" pitchFamily="18" charset="0"/>
              </a:rPr>
              <a:t>Vận dụng</a:t>
            </a:r>
            <a:endParaRPr kumimoji="0" lang="en-US" altLang="zh-CN" sz="12000" b="1" i="0" u="none" strike="noStrike" kern="1200" cap="none" spc="300" normalizeH="0" baseline="0" noProof="0" dirty="0">
              <a:ln>
                <a:noFill/>
              </a:ln>
              <a:solidFill>
                <a:schemeClr val="accent2">
                  <a:lumMod val="50000"/>
                </a:schemeClr>
              </a:solidFill>
              <a:effectLst>
                <a:glow rad="127000">
                  <a:prstClr val="white"/>
                </a:glow>
                <a:outerShdw blurRad="38100" dist="38100" dir="2700000" algn="tl">
                  <a:srgbClr val="000000">
                    <a:alpha val="43137"/>
                  </a:srgbClr>
                </a:outerShdw>
              </a:effectLst>
              <a:uLnTx/>
              <a:uFillTx/>
              <a:latin typeface="UVF Blenda Script" panose="02040603050506020204" pitchFamily="18" charset="0"/>
              <a:ea typeface="字体视界-狮子座体" panose="02000500000000000000" pitchFamily="2" charset="-122"/>
              <a:cs typeface="Times New Roman" panose="02020603050405020304" pitchFamily="18" charset="0"/>
            </a:endParaRPr>
          </a:p>
        </p:txBody>
      </p:sp>
      <p:sp>
        <p:nvSpPr>
          <p:cNvPr id="4" name="TextBox 3">
            <a:extLst>
              <a:ext uri="{FF2B5EF4-FFF2-40B4-BE49-F238E27FC236}">
                <a16:creationId xmlns:a16="http://schemas.microsoft.com/office/drawing/2014/main" id="{B1116818-D9AD-45BE-BD04-EB52F8B4CF0F}"/>
              </a:ext>
            </a:extLst>
          </p:cNvPr>
          <p:cNvSpPr txBox="1"/>
          <p:nvPr/>
        </p:nvSpPr>
        <p:spPr>
          <a:xfrm>
            <a:off x="1514955" y="2578772"/>
            <a:ext cx="8497657" cy="3785652"/>
          </a:xfrm>
          <a:prstGeom prst="rect">
            <a:avLst/>
          </a:prstGeom>
          <a:noFill/>
        </p:spPr>
        <p:txBody>
          <a:bodyPr wrap="square">
            <a:spAutoFit/>
          </a:bodyPr>
          <a:lstStyle/>
          <a:p>
            <a:pPr algn="ctr"/>
            <a:r>
              <a:rPr lang="vi-VN" sz="8000" b="1" dirty="0">
                <a:solidFill>
                  <a:srgbClr val="002060"/>
                </a:solidFill>
                <a:latin typeface="Cambria" panose="02040503050406030204" pitchFamily="18" charset="0"/>
                <a:ea typeface="Cambria" panose="02040503050406030204" pitchFamily="18" charset="0"/>
              </a:rPr>
              <a:t>Hãy đặt câu có </a:t>
            </a:r>
          </a:p>
          <a:p>
            <a:pPr algn="ctr"/>
            <a:r>
              <a:rPr lang="vi-VN" sz="8000" b="1" dirty="0">
                <a:solidFill>
                  <a:srgbClr val="002060"/>
                </a:solidFill>
                <a:latin typeface="Cambria" panose="02040503050406030204" pitchFamily="18" charset="0"/>
                <a:ea typeface="Cambria" panose="02040503050406030204" pitchFamily="18" charset="0"/>
              </a:rPr>
              <a:t>trạng ngữ chỉ</a:t>
            </a:r>
          </a:p>
          <a:p>
            <a:pPr algn="ctr"/>
            <a:r>
              <a:rPr lang="vi-VN" sz="8000" b="1" dirty="0">
                <a:solidFill>
                  <a:srgbClr val="002060"/>
                </a:solidFill>
                <a:latin typeface="Cambria" panose="02040503050406030204" pitchFamily="18" charset="0"/>
                <a:ea typeface="Cambria" panose="02040503050406030204" pitchFamily="18" charset="0"/>
              </a:rPr>
              <a:t> phương tiện?</a:t>
            </a:r>
            <a:endParaRPr lang="en-SG" sz="8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7284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C50FFD07-F7CA-704F-A3F5-67A3179B2934}"/>
              </a:ext>
            </a:extLst>
          </p:cNvPr>
          <p:cNvSpPr txBox="1">
            <a:spLocks noChangeArrowheads="1"/>
          </p:cNvSpPr>
          <p:nvPr/>
        </p:nvSpPr>
        <p:spPr bwMode="auto">
          <a:xfrm>
            <a:off x="418072" y="1074509"/>
            <a:ext cx="11043272"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5400" spc="300">
                <a:solidFill>
                  <a:srgbClr val="FF0000"/>
                </a:solidFill>
                <a:latin typeface="CommercialScript BT" panose="03030803040807090C04" pitchFamily="66" charset="0"/>
                <a:ea typeface="HanWangWCL03" panose="02020600000000000000" pitchFamily="18" charset="-12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vi-VN" altLang="zh-CN" sz="15000" b="1" dirty="0">
                <a:solidFill>
                  <a:srgbClr val="FF33CC"/>
                </a:solidFill>
                <a:effectLst>
                  <a:glow rad="127000">
                    <a:prstClr val="white"/>
                  </a:glow>
                  <a:outerShdw blurRad="38100" dist="38100" dir="2700000" algn="tl">
                    <a:srgbClr val="000000">
                      <a:alpha val="43137"/>
                    </a:srgbClr>
                  </a:outerShdw>
                </a:effectLst>
                <a:latin typeface="UVF Blenda Script" panose="02040603050506020204" pitchFamily="18" charset="0"/>
                <a:ea typeface="字体视界-狮子座体" panose="02000500000000000000" pitchFamily="2" charset="-122"/>
                <a:cs typeface="Times New Roman" panose="02020603050405020304" pitchFamily="18" charset="0"/>
              </a:rPr>
              <a:t>Chúc các em học tốt!</a:t>
            </a:r>
            <a:endParaRPr kumimoji="0" lang="en-US" altLang="zh-CN" sz="15000" b="1" i="0" u="none" strike="noStrike" kern="1200" cap="none" spc="300" normalizeH="0" baseline="0" noProof="0" dirty="0">
              <a:ln>
                <a:noFill/>
              </a:ln>
              <a:solidFill>
                <a:srgbClr val="FF33CC"/>
              </a:solidFill>
              <a:effectLst>
                <a:glow rad="127000">
                  <a:prstClr val="white"/>
                </a:glow>
                <a:outerShdw blurRad="38100" dist="38100" dir="2700000" algn="tl">
                  <a:srgbClr val="000000">
                    <a:alpha val="43137"/>
                  </a:srgbClr>
                </a:outerShdw>
              </a:effectLst>
              <a:uLnTx/>
              <a:uFillTx/>
              <a:latin typeface="UVF Blenda Script" panose="02040603050506020204" pitchFamily="18" charset="0"/>
              <a:ea typeface="字体视界-狮子座体" panose="02000500000000000000" pitchFamily="2" charset="-122"/>
              <a:cs typeface="Times New Roman" panose="02020603050405020304" pitchFamily="18" charset="0"/>
            </a:endParaRPr>
          </a:p>
        </p:txBody>
      </p:sp>
    </p:spTree>
    <p:extLst>
      <p:ext uri="{BB962C8B-B14F-4D97-AF65-F5344CB8AC3E}">
        <p14:creationId xmlns:p14="http://schemas.microsoft.com/office/powerpoint/2010/main" val="3666288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0A776-15FD-D9F9-1187-1D45B556403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B8D1E93-F2D9-ED93-E13D-F8E8E6611EFB}"/>
              </a:ext>
            </a:extLst>
          </p:cNvPr>
          <p:cNvPicPr>
            <a:picLocks noChangeAspect="1"/>
          </p:cNvPicPr>
          <p:nvPr/>
        </p:nvPicPr>
        <p:blipFill>
          <a:blip r:embed="rId2"/>
          <a:stretch>
            <a:fillRect/>
          </a:stretch>
        </p:blipFill>
        <p:spPr>
          <a:xfrm>
            <a:off x="750755" y="-963152"/>
            <a:ext cx="9989429" cy="8197208"/>
          </a:xfrm>
          <a:prstGeom prst="rect">
            <a:avLst/>
          </a:prstGeom>
        </p:spPr>
      </p:pic>
    </p:spTree>
    <p:extLst>
      <p:ext uri="{BB962C8B-B14F-4D97-AF65-F5344CB8AC3E}">
        <p14:creationId xmlns:p14="http://schemas.microsoft.com/office/powerpoint/2010/main" val="9960888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0">
            <a:extLst>
              <a:ext uri="{FF2B5EF4-FFF2-40B4-BE49-F238E27FC236}">
                <a16:creationId xmlns:a16="http://schemas.microsoft.com/office/drawing/2014/main" id="{CCB842DF-5611-4894-ACAE-3D3E98BDB49F}"/>
              </a:ext>
            </a:extLst>
          </p:cNvPr>
          <p:cNvSpPr/>
          <p:nvPr/>
        </p:nvSpPr>
        <p:spPr>
          <a:xfrm>
            <a:off x="0" y="1417227"/>
            <a:ext cx="8417786" cy="5379634"/>
          </a:xfrm>
          <a:prstGeom prst="roundRect">
            <a:avLst>
              <a:gd name="adj" fmla="val 6915"/>
            </a:avLst>
          </a:prstGeom>
          <a:solidFill>
            <a:schemeClr val="bg1"/>
          </a:solidFill>
          <a:ln w="57150">
            <a:solidFill>
              <a:srgbClr val="B7CD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10" name="任意多边形: 形状 4">
            <a:extLst>
              <a:ext uri="{FF2B5EF4-FFF2-40B4-BE49-F238E27FC236}">
                <a16:creationId xmlns:a16="http://schemas.microsoft.com/office/drawing/2014/main" id="{5EB0CF33-EB0B-4AA3-86C0-3EA80A8FF8E5}"/>
              </a:ext>
            </a:extLst>
          </p:cNvPr>
          <p:cNvSpPr/>
          <p:nvPr/>
        </p:nvSpPr>
        <p:spPr>
          <a:xfrm>
            <a:off x="949305" y="0"/>
            <a:ext cx="10464930" cy="1254172"/>
          </a:xfrm>
          <a:prstGeom prst="roundRect">
            <a:avLst/>
          </a:prstGeom>
          <a:solidFill>
            <a:schemeClr val="accent2"/>
          </a:solidFill>
          <a:ln w="28575">
            <a:solidFill>
              <a:srgbClr val="68412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500" b="1" dirty="0">
                <a:latin typeface="Cambria" panose="02040503050406030204" pitchFamily="18" charset="0"/>
                <a:ea typeface="Cambria" panose="02040503050406030204" pitchFamily="18" charset="0"/>
              </a:rPr>
              <a:t>1. </a:t>
            </a:r>
            <a:r>
              <a:rPr lang="en-SG" sz="4500" b="1" dirty="0" err="1">
                <a:latin typeface="Cambria" panose="02040503050406030204" pitchFamily="18" charset="0"/>
                <a:ea typeface="Cambria" panose="02040503050406030204" pitchFamily="18" charset="0"/>
              </a:rPr>
              <a:t>Xếp</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các</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trạng</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ngữ</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của</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mỗi</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câu</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trong</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các</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đoạn</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văn</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vào</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nhóm</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thích</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hợp</a:t>
            </a:r>
            <a:r>
              <a:rPr lang="en-SG" sz="4500" b="1" dirty="0">
                <a:latin typeface="Cambria" panose="02040503050406030204" pitchFamily="18" charset="0"/>
                <a:ea typeface="Cambria" panose="02040503050406030204" pitchFamily="18" charset="0"/>
              </a:rPr>
              <a:t>.</a:t>
            </a:r>
            <a:endParaRPr kumimoji="0" lang="zh-CN" altLang="en-US" sz="4500" b="1" i="0" u="none" strike="noStrike" kern="1200" cap="none" spc="0" normalizeH="0" baseline="0" noProof="0" dirty="0">
              <a:ln>
                <a:noFill/>
              </a:ln>
              <a:solidFill>
                <a:schemeClr val="bg1"/>
              </a:solidFill>
              <a:effectLst/>
              <a:uLnTx/>
              <a:uFillTx/>
              <a:latin typeface="Cambria" panose="02040503050406030204" pitchFamily="18" charset="0"/>
              <a:ea typeface="字魂70号-灵悦黑体" panose="00000500000000000000" pitchFamily="2" charset="-122"/>
              <a:sym typeface="字魂70号-灵悦黑体" panose="00000500000000000000" pitchFamily="2" charset="-122"/>
            </a:endParaRPr>
          </a:p>
        </p:txBody>
      </p:sp>
      <p:sp>
        <p:nvSpPr>
          <p:cNvPr id="2" name="TextBox 1">
            <a:extLst>
              <a:ext uri="{FF2B5EF4-FFF2-40B4-BE49-F238E27FC236}">
                <a16:creationId xmlns:a16="http://schemas.microsoft.com/office/drawing/2014/main" id="{F32625D8-E76C-43A3-96DD-91F0B94AAF25}"/>
              </a:ext>
            </a:extLst>
          </p:cNvPr>
          <p:cNvSpPr txBox="1"/>
          <p:nvPr/>
        </p:nvSpPr>
        <p:spPr>
          <a:xfrm>
            <a:off x="139255" y="1426997"/>
            <a:ext cx="8248391" cy="5016758"/>
          </a:xfrm>
          <a:prstGeom prst="rect">
            <a:avLst/>
          </a:prstGeom>
          <a:noFill/>
        </p:spPr>
        <p:txBody>
          <a:bodyPr wrap="square" rtlCol="0">
            <a:spAutoFit/>
          </a:bodyPr>
          <a:lstStyle/>
          <a:p>
            <a:pPr algn="just"/>
            <a:r>
              <a:rPr lang="vi-VN" sz="4000" b="1" dirty="0">
                <a:solidFill>
                  <a:srgbClr val="002060"/>
                </a:solidFill>
                <a:latin typeface="Cambria" panose="02040503050406030204" pitchFamily="18" charset="0"/>
                <a:ea typeface="Cambria" panose="02040503050406030204" pitchFamily="18" charset="0"/>
              </a:rPr>
              <a:t>a. Ngày xưa, ở vùng sông nước miền Tây, những chiếc cầu tre trở thành hình ảnh thân thuộc, tô điểm thêm cho nét đẹp làng quê. Bằng vài cây tre già, người ta đã làm thành những cây cầu bắc qua kênh rạch nhỏ, đôi bờ không còn ngăn cách.</a:t>
            </a:r>
            <a:endParaRPr lang="en-SG" sz="4000" b="1" dirty="0">
              <a:solidFill>
                <a:srgbClr val="002060"/>
              </a:solidFill>
              <a:latin typeface="Cambria" panose="02040503050406030204" pitchFamily="18" charset="0"/>
              <a:ea typeface="Cambria" panose="02040503050406030204" pitchFamily="18" charset="0"/>
            </a:endParaRPr>
          </a:p>
        </p:txBody>
      </p:sp>
      <p:sp>
        <p:nvSpPr>
          <p:cNvPr id="12" name="Rounded Rectangle 2">
            <a:extLst>
              <a:ext uri="{FF2B5EF4-FFF2-40B4-BE49-F238E27FC236}">
                <a16:creationId xmlns:a16="http://schemas.microsoft.com/office/drawing/2014/main" id="{6B9569B0-5958-4F60-990F-05CDF37CE391}"/>
              </a:ext>
            </a:extLst>
          </p:cNvPr>
          <p:cNvSpPr/>
          <p:nvPr/>
        </p:nvSpPr>
        <p:spPr>
          <a:xfrm>
            <a:off x="8482346" y="1366722"/>
            <a:ext cx="3808028" cy="1401878"/>
          </a:xfrm>
          <a:prstGeom prst="roundRect">
            <a:avLst/>
          </a:prstGeom>
          <a:solidFill>
            <a:schemeClr val="accent2">
              <a:lumMod val="40000"/>
              <a:lumOff val="60000"/>
            </a:schemeClr>
          </a:solidFill>
          <a:ln w="571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b="1" dirty="0">
              <a:solidFill>
                <a:schemeClr val="tx1"/>
              </a:solidFill>
              <a:latin typeface="Cambria" panose="02040503050406030204" pitchFamily="18" charset="0"/>
              <a:ea typeface="Cambria" panose="02040503050406030204" pitchFamily="18" charset="0"/>
            </a:endParaRPr>
          </a:p>
          <a:p>
            <a:pPr algn="ctr"/>
            <a:r>
              <a:rPr lang="vi-VN" sz="4000" b="1" dirty="0">
                <a:solidFill>
                  <a:schemeClr val="tx1"/>
                </a:solidFill>
                <a:latin typeface="Cambria" panose="02040503050406030204" pitchFamily="18" charset="0"/>
                <a:ea typeface="Cambria" panose="02040503050406030204" pitchFamily="18" charset="0"/>
              </a:rPr>
              <a:t>Chỉ nơi chốn</a:t>
            </a:r>
          </a:p>
          <a:p>
            <a:pPr algn="ctr"/>
            <a:endParaRPr lang="vi-VN" sz="4000" b="1" dirty="0">
              <a:solidFill>
                <a:schemeClr val="tx1"/>
              </a:solidFill>
              <a:latin typeface="Cambria" panose="02040503050406030204" pitchFamily="18" charset="0"/>
              <a:ea typeface="Cambria" panose="02040503050406030204" pitchFamily="18" charset="0"/>
            </a:endParaRPr>
          </a:p>
          <a:p>
            <a:pPr algn="ctr"/>
            <a:endParaRPr lang="vi-VN" sz="4000" b="1" dirty="0">
              <a:solidFill>
                <a:schemeClr val="tx1"/>
              </a:solidFill>
              <a:latin typeface="Cambria" panose="02040503050406030204" pitchFamily="18" charset="0"/>
              <a:ea typeface="Cambria" panose="02040503050406030204" pitchFamily="18" charset="0"/>
            </a:endParaRPr>
          </a:p>
        </p:txBody>
      </p:sp>
      <p:sp>
        <p:nvSpPr>
          <p:cNvPr id="14" name="Rounded Rectangle 2">
            <a:extLst>
              <a:ext uri="{FF2B5EF4-FFF2-40B4-BE49-F238E27FC236}">
                <a16:creationId xmlns:a16="http://schemas.microsoft.com/office/drawing/2014/main" id="{6A6E492A-509B-48D9-B9F9-14E4E5303168}"/>
              </a:ext>
            </a:extLst>
          </p:cNvPr>
          <p:cNvSpPr/>
          <p:nvPr/>
        </p:nvSpPr>
        <p:spPr>
          <a:xfrm>
            <a:off x="8482345" y="3027595"/>
            <a:ext cx="3709655" cy="1519005"/>
          </a:xfrm>
          <a:prstGeom prst="roundRect">
            <a:avLst/>
          </a:prstGeom>
          <a:solidFill>
            <a:schemeClr val="accent2">
              <a:lumMod val="40000"/>
              <a:lumOff val="60000"/>
            </a:schemeClr>
          </a:solidFill>
          <a:ln w="571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b="1" dirty="0">
              <a:solidFill>
                <a:schemeClr val="tx1"/>
              </a:solidFill>
              <a:latin typeface="Cambria" panose="02040503050406030204" pitchFamily="18" charset="0"/>
              <a:ea typeface="Cambria" panose="02040503050406030204" pitchFamily="18" charset="0"/>
            </a:endParaRPr>
          </a:p>
          <a:p>
            <a:pPr algn="ctr"/>
            <a:r>
              <a:rPr lang="en-SG" sz="4000" b="1" dirty="0" err="1">
                <a:solidFill>
                  <a:schemeClr val="tx1"/>
                </a:solidFill>
                <a:latin typeface="Cambria" panose="02040503050406030204" pitchFamily="18" charset="0"/>
                <a:ea typeface="Cambria" panose="02040503050406030204" pitchFamily="18" charset="0"/>
              </a:rPr>
              <a:t>Chỉ</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thời</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gian</a:t>
            </a:r>
            <a:endParaRPr lang="vi-VN" sz="4000" b="1" dirty="0">
              <a:solidFill>
                <a:schemeClr val="tx1"/>
              </a:solidFill>
              <a:latin typeface="Cambria" panose="02040503050406030204" pitchFamily="18" charset="0"/>
              <a:ea typeface="Cambria" panose="02040503050406030204" pitchFamily="18" charset="0"/>
            </a:endParaRPr>
          </a:p>
          <a:p>
            <a:pPr algn="ctr"/>
            <a:endParaRPr lang="vi-VN" sz="4000" b="1" dirty="0">
              <a:solidFill>
                <a:schemeClr val="tx1"/>
              </a:solidFill>
              <a:latin typeface="Cambria" panose="02040503050406030204" pitchFamily="18" charset="0"/>
              <a:ea typeface="Cambria" panose="02040503050406030204" pitchFamily="18" charset="0"/>
            </a:endParaRPr>
          </a:p>
          <a:p>
            <a:pPr algn="ctr"/>
            <a:endParaRPr lang="en-SG" sz="4000" b="1" dirty="0">
              <a:solidFill>
                <a:schemeClr val="tx1"/>
              </a:solidFill>
              <a:latin typeface="Cambria" panose="02040503050406030204" pitchFamily="18" charset="0"/>
              <a:ea typeface="Cambria" panose="02040503050406030204" pitchFamily="18" charset="0"/>
            </a:endParaRPr>
          </a:p>
        </p:txBody>
      </p:sp>
      <p:sp>
        <p:nvSpPr>
          <p:cNvPr id="16" name="Rounded Rectangle 2">
            <a:extLst>
              <a:ext uri="{FF2B5EF4-FFF2-40B4-BE49-F238E27FC236}">
                <a16:creationId xmlns:a16="http://schemas.microsoft.com/office/drawing/2014/main" id="{C1F930BD-18FC-409B-BCE7-1364EDCDE0E1}"/>
              </a:ext>
            </a:extLst>
          </p:cNvPr>
          <p:cNvSpPr/>
          <p:nvPr/>
        </p:nvSpPr>
        <p:spPr>
          <a:xfrm>
            <a:off x="8417786" y="4903816"/>
            <a:ext cx="3872588" cy="1954183"/>
          </a:xfrm>
          <a:prstGeom prst="roundRect">
            <a:avLst/>
          </a:prstGeom>
          <a:solidFill>
            <a:schemeClr val="accent2">
              <a:lumMod val="40000"/>
              <a:lumOff val="60000"/>
            </a:schemeClr>
          </a:solidFill>
          <a:ln w="571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tx1"/>
                </a:solidFill>
                <a:latin typeface="Cambria" panose="02040503050406030204" pitchFamily="18" charset="0"/>
                <a:ea typeface="Cambria" panose="02040503050406030204" pitchFamily="18" charset="0"/>
              </a:rPr>
              <a:t>Chỉ phương tiện</a:t>
            </a:r>
          </a:p>
          <a:p>
            <a:pPr algn="ctr"/>
            <a:endParaRPr lang="vi-VN" sz="3600" b="1" dirty="0">
              <a:solidFill>
                <a:schemeClr val="tx1"/>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43B05EC4-7FB4-6903-B067-2D24E4F66E31}"/>
              </a:ext>
            </a:extLst>
          </p:cNvPr>
          <p:cNvSpPr txBox="1"/>
          <p:nvPr/>
        </p:nvSpPr>
        <p:spPr>
          <a:xfrm>
            <a:off x="777765" y="1469263"/>
            <a:ext cx="2398308" cy="661720"/>
          </a:xfrm>
          <a:prstGeom prst="rect">
            <a:avLst/>
          </a:prstGeom>
          <a:solidFill>
            <a:schemeClr val="bg1"/>
          </a:solidFill>
        </p:spPr>
        <p:txBody>
          <a:bodyPr wrap="square" lIns="0" tIns="0" rIns="0" rtlCol="0">
            <a:spAutoFit/>
          </a:bodyPr>
          <a:lstStyle/>
          <a:p>
            <a:r>
              <a:rPr lang="vi-VN" sz="4000" b="1" u="sng" dirty="0">
                <a:solidFill>
                  <a:srgbClr val="7030A0"/>
                </a:solidFill>
                <a:latin typeface="Cambria" panose="02040503050406030204" pitchFamily="18" charset="0"/>
                <a:ea typeface="Cambria" panose="02040503050406030204" pitchFamily="18" charset="0"/>
              </a:rPr>
              <a:t>Ngày   xưa</a:t>
            </a:r>
            <a:endParaRPr lang="en-SG" sz="4000" u="sng" dirty="0">
              <a:solidFill>
                <a:srgbClr val="7030A0"/>
              </a:solidFill>
            </a:endParaRPr>
          </a:p>
        </p:txBody>
      </p:sp>
      <p:sp>
        <p:nvSpPr>
          <p:cNvPr id="4" name="TextBox 3">
            <a:extLst>
              <a:ext uri="{FF2B5EF4-FFF2-40B4-BE49-F238E27FC236}">
                <a16:creationId xmlns:a16="http://schemas.microsoft.com/office/drawing/2014/main" id="{98F3E81D-7C09-6602-BDDF-F4D6268C7C9F}"/>
              </a:ext>
            </a:extLst>
          </p:cNvPr>
          <p:cNvSpPr txBox="1"/>
          <p:nvPr/>
        </p:nvSpPr>
        <p:spPr>
          <a:xfrm>
            <a:off x="139255" y="3884880"/>
            <a:ext cx="4953445" cy="661720"/>
          </a:xfrm>
          <a:prstGeom prst="rect">
            <a:avLst/>
          </a:prstGeom>
          <a:solidFill>
            <a:schemeClr val="bg1"/>
          </a:solidFill>
        </p:spPr>
        <p:txBody>
          <a:bodyPr wrap="square" lIns="0" tIns="0" rIns="0" rtlCol="0">
            <a:spAutoFit/>
          </a:bodyPr>
          <a:lstStyle/>
          <a:p>
            <a:r>
              <a:rPr lang="vi-VN" sz="4000" b="1" u="sng" dirty="0">
                <a:solidFill>
                  <a:srgbClr val="7030A0"/>
                </a:solidFill>
                <a:latin typeface="Cambria" panose="02040503050406030204" pitchFamily="18" charset="0"/>
                <a:ea typeface="Cambria" panose="02040503050406030204" pitchFamily="18" charset="0"/>
              </a:rPr>
              <a:t>Bằng  vài  cây  tre  già</a:t>
            </a:r>
            <a:endParaRPr lang="en-SG" sz="4000" u="sng" dirty="0">
              <a:solidFill>
                <a:srgbClr val="7030A0"/>
              </a:solidFill>
            </a:endParaRPr>
          </a:p>
        </p:txBody>
      </p:sp>
      <p:sp>
        <p:nvSpPr>
          <p:cNvPr id="6" name="TextBox 5">
            <a:extLst>
              <a:ext uri="{FF2B5EF4-FFF2-40B4-BE49-F238E27FC236}">
                <a16:creationId xmlns:a16="http://schemas.microsoft.com/office/drawing/2014/main" id="{C6E29F3B-42DC-D49D-B143-45F0A9B14358}"/>
              </a:ext>
            </a:extLst>
          </p:cNvPr>
          <p:cNvSpPr txBox="1"/>
          <p:nvPr/>
        </p:nvSpPr>
        <p:spPr>
          <a:xfrm>
            <a:off x="3519725" y="1479163"/>
            <a:ext cx="4898061" cy="661720"/>
          </a:xfrm>
          <a:prstGeom prst="rect">
            <a:avLst/>
          </a:prstGeom>
          <a:solidFill>
            <a:schemeClr val="bg1"/>
          </a:solidFill>
        </p:spPr>
        <p:txBody>
          <a:bodyPr wrap="square" lIns="0" tIns="0" rIns="0" rtlCol="0">
            <a:spAutoFit/>
          </a:bodyPr>
          <a:lstStyle/>
          <a:p>
            <a:pPr algn="just"/>
            <a:r>
              <a:rPr lang="vi-VN" sz="4000" b="1" u="sng" dirty="0">
                <a:solidFill>
                  <a:srgbClr val="7030A0"/>
                </a:solidFill>
                <a:latin typeface="Cambria" panose="02040503050406030204" pitchFamily="18" charset="0"/>
                <a:ea typeface="Cambria" panose="02040503050406030204" pitchFamily="18" charset="0"/>
              </a:rPr>
              <a:t>ở   vùng   sông  nước</a:t>
            </a:r>
            <a:endParaRPr lang="en-SG" sz="4000" u="sng" dirty="0">
              <a:solidFill>
                <a:srgbClr val="7030A0"/>
              </a:solidFill>
            </a:endParaRPr>
          </a:p>
        </p:txBody>
      </p:sp>
      <p:sp>
        <p:nvSpPr>
          <p:cNvPr id="8" name="TextBox 7">
            <a:extLst>
              <a:ext uri="{FF2B5EF4-FFF2-40B4-BE49-F238E27FC236}">
                <a16:creationId xmlns:a16="http://schemas.microsoft.com/office/drawing/2014/main" id="{F701C676-5885-7B38-1A3D-984A8610C3F6}"/>
              </a:ext>
            </a:extLst>
          </p:cNvPr>
          <p:cNvSpPr txBox="1"/>
          <p:nvPr/>
        </p:nvSpPr>
        <p:spPr>
          <a:xfrm>
            <a:off x="8950176" y="3787097"/>
            <a:ext cx="2679294" cy="707886"/>
          </a:xfrm>
          <a:prstGeom prst="rect">
            <a:avLst/>
          </a:prstGeom>
          <a:solidFill>
            <a:schemeClr val="bg1"/>
          </a:solidFill>
        </p:spPr>
        <p:txBody>
          <a:bodyPr wrap="square" rtlCol="0">
            <a:spAutoFit/>
          </a:bodyPr>
          <a:lstStyle/>
          <a:p>
            <a:r>
              <a:rPr lang="vi-VN" sz="4000" b="1" dirty="0">
                <a:solidFill>
                  <a:srgbClr val="7030A0"/>
                </a:solidFill>
                <a:latin typeface="Cambria" panose="02040503050406030204" pitchFamily="18" charset="0"/>
                <a:ea typeface="Cambria" panose="02040503050406030204" pitchFamily="18" charset="0"/>
              </a:rPr>
              <a:t>Ngày   xưa</a:t>
            </a:r>
            <a:endParaRPr lang="en-SG" sz="4000" dirty="0">
              <a:solidFill>
                <a:srgbClr val="7030A0"/>
              </a:solidFill>
            </a:endParaRPr>
          </a:p>
        </p:txBody>
      </p:sp>
      <p:sp>
        <p:nvSpPr>
          <p:cNvPr id="15" name="TextBox 14">
            <a:extLst>
              <a:ext uri="{FF2B5EF4-FFF2-40B4-BE49-F238E27FC236}">
                <a16:creationId xmlns:a16="http://schemas.microsoft.com/office/drawing/2014/main" id="{A09CF0AB-685D-68C0-7484-C30EEED2DD9A}"/>
              </a:ext>
            </a:extLst>
          </p:cNvPr>
          <p:cNvSpPr txBox="1"/>
          <p:nvPr/>
        </p:nvSpPr>
        <p:spPr>
          <a:xfrm>
            <a:off x="8534763" y="2067661"/>
            <a:ext cx="3712584" cy="584775"/>
          </a:xfrm>
          <a:prstGeom prst="rect">
            <a:avLst/>
          </a:prstGeom>
          <a:solidFill>
            <a:schemeClr val="bg1"/>
          </a:solidFill>
        </p:spPr>
        <p:txBody>
          <a:bodyPr wrap="square" rtlCol="0">
            <a:spAutoFit/>
          </a:bodyPr>
          <a:lstStyle/>
          <a:p>
            <a:r>
              <a:rPr lang="vi-VN" sz="3200" b="1" dirty="0">
                <a:solidFill>
                  <a:srgbClr val="7030A0"/>
                </a:solidFill>
                <a:latin typeface="Cambria" panose="02040503050406030204" pitchFamily="18" charset="0"/>
                <a:ea typeface="Cambria" panose="02040503050406030204" pitchFamily="18" charset="0"/>
              </a:rPr>
              <a:t>ở vùng sông nước</a:t>
            </a:r>
            <a:endParaRPr lang="en-SG" sz="3200" b="1" dirty="0">
              <a:solidFill>
                <a:srgbClr val="7030A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8172864E-8926-4890-E5CC-AE7761195C62}"/>
              </a:ext>
            </a:extLst>
          </p:cNvPr>
          <p:cNvSpPr txBox="1"/>
          <p:nvPr/>
        </p:nvSpPr>
        <p:spPr>
          <a:xfrm>
            <a:off x="8746368" y="5843081"/>
            <a:ext cx="3328655" cy="1077218"/>
          </a:xfrm>
          <a:prstGeom prst="rect">
            <a:avLst/>
          </a:prstGeom>
          <a:solidFill>
            <a:schemeClr val="bg1"/>
          </a:solidFill>
        </p:spPr>
        <p:txBody>
          <a:bodyPr wrap="square" rtlCol="0">
            <a:spAutoFit/>
          </a:bodyPr>
          <a:lstStyle/>
          <a:p>
            <a:pPr algn="ctr"/>
            <a:r>
              <a:rPr lang="vi-VN" sz="3200" b="1" dirty="0">
                <a:solidFill>
                  <a:srgbClr val="7030A0"/>
                </a:solidFill>
                <a:latin typeface="Cambria" panose="02040503050406030204" pitchFamily="18" charset="0"/>
                <a:ea typeface="Cambria" panose="02040503050406030204" pitchFamily="18" charset="0"/>
              </a:rPr>
              <a:t>Bằng  vài  </a:t>
            </a:r>
          </a:p>
          <a:p>
            <a:pPr algn="ctr"/>
            <a:r>
              <a:rPr lang="vi-VN" sz="3200" b="1" dirty="0">
                <a:solidFill>
                  <a:srgbClr val="7030A0"/>
                </a:solidFill>
                <a:latin typeface="Cambria" panose="02040503050406030204" pitchFamily="18" charset="0"/>
                <a:ea typeface="Cambria" panose="02040503050406030204" pitchFamily="18" charset="0"/>
              </a:rPr>
              <a:t>cây  tre  già</a:t>
            </a:r>
            <a:endParaRPr lang="en-SG" sz="3200" dirty="0">
              <a:solidFill>
                <a:srgbClr val="7030A0"/>
              </a:solidFill>
            </a:endParaRPr>
          </a:p>
        </p:txBody>
      </p:sp>
    </p:spTree>
    <p:extLst>
      <p:ext uri="{BB962C8B-B14F-4D97-AF65-F5344CB8AC3E}">
        <p14:creationId xmlns:p14="http://schemas.microsoft.com/office/powerpoint/2010/main" val="3361573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down)">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12" grpId="0" animBg="1"/>
      <p:bldP spid="14" grpId="0" animBg="1"/>
      <p:bldP spid="16" grpId="0" animBg="1"/>
      <p:bldP spid="3" grpId="0" animBg="1"/>
      <p:bldP spid="4" grpId="0" animBg="1"/>
      <p:bldP spid="6" grpId="0" animBg="1"/>
      <p:bldP spid="8" grpId="0" animBg="1"/>
      <p:bldP spid="15"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2F210-C388-C660-4153-3493A4A8B0D6}"/>
            </a:ext>
          </a:extLst>
        </p:cNvPr>
        <p:cNvGrpSpPr/>
        <p:nvPr/>
      </p:nvGrpSpPr>
      <p:grpSpPr>
        <a:xfrm>
          <a:off x="0" y="0"/>
          <a:ext cx="0" cy="0"/>
          <a:chOff x="0" y="0"/>
          <a:chExt cx="0" cy="0"/>
        </a:xfrm>
      </p:grpSpPr>
      <p:sp>
        <p:nvSpPr>
          <p:cNvPr id="9" name="Rounded Rectangle 10">
            <a:extLst>
              <a:ext uri="{FF2B5EF4-FFF2-40B4-BE49-F238E27FC236}">
                <a16:creationId xmlns:a16="http://schemas.microsoft.com/office/drawing/2014/main" id="{FDEB8AEC-6BFA-0F97-7A53-10D6D5303A9C}"/>
              </a:ext>
            </a:extLst>
          </p:cNvPr>
          <p:cNvSpPr/>
          <p:nvPr/>
        </p:nvSpPr>
        <p:spPr>
          <a:xfrm>
            <a:off x="65723" y="1402165"/>
            <a:ext cx="7861300" cy="5374469"/>
          </a:xfrm>
          <a:prstGeom prst="roundRect">
            <a:avLst>
              <a:gd name="adj" fmla="val 6915"/>
            </a:avLst>
          </a:prstGeom>
          <a:solidFill>
            <a:schemeClr val="bg1"/>
          </a:solidFill>
          <a:ln w="57150">
            <a:solidFill>
              <a:srgbClr val="B7CD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CN" panose="020F0502020204030204"/>
              <a:cs typeface="+mn-cs"/>
            </a:endParaRPr>
          </a:p>
        </p:txBody>
      </p:sp>
      <p:sp>
        <p:nvSpPr>
          <p:cNvPr id="10" name="任意多边形: 形状 4">
            <a:extLst>
              <a:ext uri="{FF2B5EF4-FFF2-40B4-BE49-F238E27FC236}">
                <a16:creationId xmlns:a16="http://schemas.microsoft.com/office/drawing/2014/main" id="{08FC4E5A-2059-0281-DA43-4AD19610F53B}"/>
              </a:ext>
            </a:extLst>
          </p:cNvPr>
          <p:cNvSpPr/>
          <p:nvPr/>
        </p:nvSpPr>
        <p:spPr>
          <a:xfrm>
            <a:off x="949305" y="86743"/>
            <a:ext cx="10464930" cy="1254172"/>
          </a:xfrm>
          <a:prstGeom prst="roundRect">
            <a:avLst/>
          </a:prstGeom>
          <a:solidFill>
            <a:schemeClr val="accent2"/>
          </a:solidFill>
          <a:ln w="28575">
            <a:solidFill>
              <a:srgbClr val="68412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a:t>
            </a:r>
            <a:r>
              <a:rPr kumimoji="0" lang="en-SG" sz="45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Xếp</a:t>
            </a:r>
            <a:r>
              <a:rPr kumimoji="0" lang="en-SG" sz="45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45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các</a:t>
            </a:r>
            <a:r>
              <a:rPr kumimoji="0" lang="en-SG" sz="45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45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trạng</a:t>
            </a:r>
            <a:r>
              <a:rPr kumimoji="0" lang="en-SG" sz="45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45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ngữ</a:t>
            </a:r>
            <a:r>
              <a:rPr kumimoji="0" lang="en-SG" sz="45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45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của</a:t>
            </a:r>
            <a:r>
              <a:rPr kumimoji="0" lang="en-SG" sz="45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45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mỗi</a:t>
            </a:r>
            <a:r>
              <a:rPr kumimoji="0" lang="en-SG" sz="45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45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câu</a:t>
            </a:r>
            <a:r>
              <a:rPr kumimoji="0" lang="en-SG" sz="45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45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trong</a:t>
            </a:r>
            <a:r>
              <a:rPr kumimoji="0" lang="en-SG" sz="45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45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các</a:t>
            </a:r>
            <a:r>
              <a:rPr kumimoji="0" lang="en-SG" sz="45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45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đoạn</a:t>
            </a:r>
            <a:r>
              <a:rPr kumimoji="0" lang="en-SG" sz="45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45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văn</a:t>
            </a:r>
            <a:r>
              <a:rPr kumimoji="0" lang="en-SG" sz="45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45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vào</a:t>
            </a:r>
            <a:r>
              <a:rPr kumimoji="0" lang="en-SG" sz="45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45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nhóm</a:t>
            </a:r>
            <a:r>
              <a:rPr kumimoji="0" lang="en-SG" sz="45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45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thích</a:t>
            </a:r>
            <a:r>
              <a:rPr kumimoji="0" lang="en-SG" sz="45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45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hợp</a:t>
            </a:r>
            <a:r>
              <a:rPr kumimoji="0" lang="en-SG" sz="45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endParaRPr kumimoji="0" lang="zh-CN" altLang="en-US" sz="4500" b="1" i="0" u="none" strike="noStrike" kern="1200" cap="none" spc="0" normalizeH="0" baseline="0" noProof="0" dirty="0">
              <a:ln>
                <a:noFill/>
              </a:ln>
              <a:solidFill>
                <a:prstClr val="white"/>
              </a:solidFill>
              <a:effectLst/>
              <a:uLnTx/>
              <a:uFillTx/>
              <a:latin typeface="Cambria" panose="02040503050406030204" pitchFamily="18" charset="0"/>
              <a:ea typeface="字魂70号-灵悦黑体" panose="00000500000000000000" pitchFamily="2" charset="-122"/>
              <a:cs typeface="+mn-cs"/>
              <a:sym typeface="字魂70号-灵悦黑体" panose="00000500000000000000" pitchFamily="2" charset="-122"/>
            </a:endParaRPr>
          </a:p>
        </p:txBody>
      </p:sp>
      <p:sp>
        <p:nvSpPr>
          <p:cNvPr id="2" name="TextBox 1">
            <a:extLst>
              <a:ext uri="{FF2B5EF4-FFF2-40B4-BE49-F238E27FC236}">
                <a16:creationId xmlns:a16="http://schemas.microsoft.com/office/drawing/2014/main" id="{B48F3BBD-608D-90D7-AF08-7E659D2E4CB5}"/>
              </a:ext>
            </a:extLst>
          </p:cNvPr>
          <p:cNvSpPr txBox="1"/>
          <p:nvPr/>
        </p:nvSpPr>
        <p:spPr>
          <a:xfrm>
            <a:off x="184014" y="1545337"/>
            <a:ext cx="7541515" cy="5016758"/>
          </a:xfrm>
          <a:prstGeom prst="rect">
            <a:avLst/>
          </a:prstGeom>
          <a:noFill/>
        </p:spPr>
        <p:txBody>
          <a:bodyPr wrap="square" rtlCol="0">
            <a:spAutoFit/>
          </a:bodyPr>
          <a:lstStyle/>
          <a:p>
            <a:pPr lvl="0" algn="just"/>
            <a:r>
              <a:rPr lang="vi-VN" sz="4000" b="1" dirty="0">
                <a:latin typeface="Cambria" panose="02040503050406030204" pitchFamily="18" charset="0"/>
                <a:ea typeface="Cambria" panose="02040503050406030204" pitchFamily="18" charset="0"/>
              </a:rPr>
              <a:t> b. Từ lâu, chiếc nón lá là hình ảnh thân thuộc với quê hương Việt Nam, gắn liền với hình ảnh người mẹ, người chị tảo tần, đảm đang. Với chiếc nón lá, vẻ đẹp hồn hậu, duyên dáng của người phụ nữ Việt Nam càng được tôn lên.</a:t>
            </a:r>
            <a:endParaRPr kumimoji="0" lang="en-SG"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2" name="Rounded Rectangle 2">
            <a:extLst>
              <a:ext uri="{FF2B5EF4-FFF2-40B4-BE49-F238E27FC236}">
                <a16:creationId xmlns:a16="http://schemas.microsoft.com/office/drawing/2014/main" id="{51952695-7DF3-31FB-1170-95ADE790DA9F}"/>
              </a:ext>
            </a:extLst>
          </p:cNvPr>
          <p:cNvSpPr/>
          <p:nvPr/>
        </p:nvSpPr>
        <p:spPr>
          <a:xfrm>
            <a:off x="8112386" y="1527489"/>
            <a:ext cx="3922643" cy="885953"/>
          </a:xfrm>
          <a:prstGeom prst="roundRect">
            <a:avLst/>
          </a:prstGeom>
          <a:solidFill>
            <a:schemeClr val="accent2">
              <a:lumMod val="40000"/>
              <a:lumOff val="60000"/>
            </a:schemeClr>
          </a:solidFill>
          <a:ln w="571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Chỉ nơi chốn</a:t>
            </a:r>
            <a:endParaRPr lang="vi-VN" sz="4000" b="1" dirty="0">
              <a:solidFill>
                <a:prstClr val="black"/>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4" name="Rounded Rectangle 2">
            <a:extLst>
              <a:ext uri="{FF2B5EF4-FFF2-40B4-BE49-F238E27FC236}">
                <a16:creationId xmlns:a16="http://schemas.microsoft.com/office/drawing/2014/main" id="{8F0F5157-0735-0411-07DB-1BD87504CA1D}"/>
              </a:ext>
            </a:extLst>
          </p:cNvPr>
          <p:cNvSpPr/>
          <p:nvPr/>
        </p:nvSpPr>
        <p:spPr>
          <a:xfrm>
            <a:off x="8112387" y="2581781"/>
            <a:ext cx="3922643" cy="1790328"/>
          </a:xfrm>
          <a:prstGeom prst="roundRect">
            <a:avLst/>
          </a:prstGeom>
          <a:solidFill>
            <a:schemeClr val="accent2">
              <a:lumMod val="40000"/>
              <a:lumOff val="60000"/>
            </a:schemeClr>
          </a:solidFill>
          <a:ln w="571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Chỉ</a:t>
            </a:r>
            <a:r>
              <a:rPr kumimoji="0" lang="en-SG"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thời</a:t>
            </a:r>
            <a:r>
              <a:rPr kumimoji="0" lang="en-SG"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gian</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vi-VN" sz="4000" b="1" dirty="0">
              <a:solidFill>
                <a:prstClr val="black"/>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Rounded Rectangle 2">
            <a:extLst>
              <a:ext uri="{FF2B5EF4-FFF2-40B4-BE49-F238E27FC236}">
                <a16:creationId xmlns:a16="http://schemas.microsoft.com/office/drawing/2014/main" id="{B99D06B8-A593-9457-D8EA-F49BB8391FD8}"/>
              </a:ext>
            </a:extLst>
          </p:cNvPr>
          <p:cNvSpPr/>
          <p:nvPr/>
        </p:nvSpPr>
        <p:spPr>
          <a:xfrm>
            <a:off x="7890115" y="4678107"/>
            <a:ext cx="4207283" cy="1790328"/>
          </a:xfrm>
          <a:prstGeom prst="roundRect">
            <a:avLst/>
          </a:prstGeom>
          <a:solidFill>
            <a:schemeClr val="accent2">
              <a:lumMod val="40000"/>
              <a:lumOff val="60000"/>
            </a:schemeClr>
          </a:solidFill>
          <a:ln w="571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Chỉ phương tiện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vi-VN" sz="4000" b="1" dirty="0">
              <a:solidFill>
                <a:prstClr val="black"/>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8C5AF4F4-8A5A-AD1C-3AB4-8484AD83E4BE}"/>
              </a:ext>
            </a:extLst>
          </p:cNvPr>
          <p:cNvSpPr/>
          <p:nvPr/>
        </p:nvSpPr>
        <p:spPr>
          <a:xfrm>
            <a:off x="9003155" y="3382108"/>
            <a:ext cx="1981200" cy="762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7030A0"/>
                </a:solidFill>
                <a:latin typeface="Cambria" panose="02040503050406030204" pitchFamily="18" charset="0"/>
                <a:ea typeface="Cambria" panose="02040503050406030204" pitchFamily="18" charset="0"/>
              </a:rPr>
              <a:t>Từ lâu</a:t>
            </a:r>
            <a:endParaRPr lang="en-SG" sz="4000" b="1" dirty="0">
              <a:solidFill>
                <a:srgbClr val="7030A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25131916-AB3C-42A0-D3CC-C7B0EEAB3424}"/>
              </a:ext>
            </a:extLst>
          </p:cNvPr>
          <p:cNvSpPr/>
          <p:nvPr/>
        </p:nvSpPr>
        <p:spPr>
          <a:xfrm>
            <a:off x="7952483" y="5321901"/>
            <a:ext cx="4082545" cy="86708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7030A0"/>
                </a:solidFill>
                <a:latin typeface="Cambria" panose="02040503050406030204" pitchFamily="18" charset="0"/>
                <a:ea typeface="Cambria" panose="02040503050406030204" pitchFamily="18" charset="0"/>
              </a:rPr>
              <a:t>Với chiếc nón lá</a:t>
            </a:r>
            <a:endParaRPr lang="en-SG" sz="4000" b="1" dirty="0">
              <a:solidFill>
                <a:srgbClr val="7030A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1DC8CB7D-0412-F413-8E2F-E8E2FB474E08}"/>
              </a:ext>
            </a:extLst>
          </p:cNvPr>
          <p:cNvSpPr txBox="1"/>
          <p:nvPr/>
        </p:nvSpPr>
        <p:spPr>
          <a:xfrm>
            <a:off x="949305" y="1544849"/>
            <a:ext cx="1666895" cy="661720"/>
          </a:xfrm>
          <a:prstGeom prst="rect">
            <a:avLst/>
          </a:prstGeom>
          <a:solidFill>
            <a:schemeClr val="bg1"/>
          </a:solidFill>
        </p:spPr>
        <p:txBody>
          <a:bodyPr wrap="square" lIns="0" tIns="0" rIns="0" rtlCol="0">
            <a:spAutoFit/>
          </a:bodyPr>
          <a:lstStyle/>
          <a:p>
            <a:pPr algn="just"/>
            <a:r>
              <a:rPr lang="vi-VN" sz="4000" b="1" dirty="0">
                <a:solidFill>
                  <a:srgbClr val="7030A0"/>
                </a:solidFill>
                <a:latin typeface="Cambria" panose="02040503050406030204" pitchFamily="18" charset="0"/>
                <a:ea typeface="Cambria" panose="02040503050406030204" pitchFamily="18" charset="0"/>
              </a:rPr>
              <a:t>Từ lâu</a:t>
            </a:r>
            <a:endParaRPr lang="en-SG" sz="4000" b="1" dirty="0">
              <a:solidFill>
                <a:srgbClr val="7030A0"/>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22ADB5AA-26A9-4B3C-06A3-D2F378186EE8}"/>
              </a:ext>
            </a:extLst>
          </p:cNvPr>
          <p:cNvSpPr txBox="1"/>
          <p:nvPr/>
        </p:nvSpPr>
        <p:spPr>
          <a:xfrm>
            <a:off x="2792640" y="4016387"/>
            <a:ext cx="4007340" cy="661720"/>
          </a:xfrm>
          <a:prstGeom prst="rect">
            <a:avLst/>
          </a:prstGeom>
          <a:solidFill>
            <a:schemeClr val="bg1"/>
          </a:solidFill>
        </p:spPr>
        <p:txBody>
          <a:bodyPr wrap="square" lIns="0" tIns="0" rIns="0" rtlCol="0">
            <a:spAutoFit/>
          </a:bodyPr>
          <a:lstStyle/>
          <a:p>
            <a:pPr algn="just"/>
            <a:r>
              <a:rPr lang="vi-VN" sz="4000" b="1" dirty="0">
                <a:solidFill>
                  <a:srgbClr val="7030A0"/>
                </a:solidFill>
                <a:latin typeface="Cambria" panose="02040503050406030204" pitchFamily="18" charset="0"/>
                <a:ea typeface="Cambria" panose="02040503050406030204" pitchFamily="18" charset="0"/>
              </a:rPr>
              <a:t>Với  chiếc nón  lá</a:t>
            </a:r>
            <a:endParaRPr lang="en-SG" sz="4000" b="1" dirty="0">
              <a:solidFill>
                <a:srgbClr val="7030A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25740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12" grpId="0" animBg="1"/>
      <p:bldP spid="14" grpId="0" animBg="1"/>
      <p:bldP spid="16" grpId="0" animBg="1"/>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2">
            <a:extLst>
              <a:ext uri="{FF2B5EF4-FFF2-40B4-BE49-F238E27FC236}">
                <a16:creationId xmlns:a16="http://schemas.microsoft.com/office/drawing/2014/main" id="{115BF13E-2340-DED9-2B7F-3D759A227CE6}"/>
              </a:ext>
            </a:extLst>
          </p:cNvPr>
          <p:cNvSpPr/>
          <p:nvPr/>
        </p:nvSpPr>
        <p:spPr>
          <a:xfrm>
            <a:off x="-3" y="1317494"/>
            <a:ext cx="11827828" cy="5540506"/>
          </a:xfrm>
          <a:prstGeom prst="roundRect">
            <a:avLst/>
          </a:prstGeom>
          <a:solidFill>
            <a:schemeClr val="bg1"/>
          </a:solid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000" b="1" dirty="0">
                <a:solidFill>
                  <a:schemeClr val="tx1"/>
                </a:solidFill>
                <a:latin typeface="Cambria" panose="02040503050406030204" pitchFamily="18" charset="0"/>
                <a:ea typeface="Cambria" panose="02040503050406030204" pitchFamily="18" charset="0"/>
              </a:rPr>
              <a:t> </a:t>
            </a:r>
            <a:endParaRPr lang="en-US" sz="3600" b="1" dirty="0">
              <a:solidFill>
                <a:schemeClr val="tx1"/>
              </a:solidFill>
              <a:latin typeface="Cambria" panose="02040503050406030204" pitchFamily="18" charset="0"/>
              <a:ea typeface="Cambria" panose="02040503050406030204" pitchFamily="18" charset="0"/>
            </a:endParaRPr>
          </a:p>
        </p:txBody>
      </p:sp>
      <p:sp>
        <p:nvSpPr>
          <p:cNvPr id="9" name="Rounded Rectangle 10">
            <a:extLst>
              <a:ext uri="{FF2B5EF4-FFF2-40B4-BE49-F238E27FC236}">
                <a16:creationId xmlns:a16="http://schemas.microsoft.com/office/drawing/2014/main" id="{CCB842DF-5611-4894-ACAE-3D3E98BDB49F}"/>
              </a:ext>
            </a:extLst>
          </p:cNvPr>
          <p:cNvSpPr/>
          <p:nvPr/>
        </p:nvSpPr>
        <p:spPr>
          <a:xfrm>
            <a:off x="47482" y="1570533"/>
            <a:ext cx="11097173" cy="1157110"/>
          </a:xfrm>
          <a:prstGeom prst="roundRect">
            <a:avLst>
              <a:gd name="adj" fmla="val 6915"/>
            </a:avLst>
          </a:prstGeom>
          <a:solidFill>
            <a:schemeClr val="bg1"/>
          </a:solidFill>
          <a:ln w="57150">
            <a:solidFill>
              <a:srgbClr val="B7CD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0" name="任意多边形: 形状 4">
            <a:extLst>
              <a:ext uri="{FF2B5EF4-FFF2-40B4-BE49-F238E27FC236}">
                <a16:creationId xmlns:a16="http://schemas.microsoft.com/office/drawing/2014/main" id="{5EB0CF33-EB0B-4AA3-86C0-3EA80A8FF8E5}"/>
              </a:ext>
            </a:extLst>
          </p:cNvPr>
          <p:cNvSpPr/>
          <p:nvPr/>
        </p:nvSpPr>
        <p:spPr>
          <a:xfrm>
            <a:off x="78827" y="14211"/>
            <a:ext cx="11827828" cy="1303283"/>
          </a:xfrm>
          <a:prstGeom prst="roundRect">
            <a:avLst/>
          </a:prstGeom>
          <a:solidFill>
            <a:schemeClr val="accent2"/>
          </a:solidFill>
          <a:ln w="28575">
            <a:solidFill>
              <a:srgbClr val="68412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200" b="1" dirty="0"/>
              <a:t> </a:t>
            </a:r>
            <a:r>
              <a:rPr lang="vi-VN" sz="4200" b="1" dirty="0">
                <a:latin typeface="Cambria" panose="02040503050406030204" pitchFamily="18" charset="0"/>
                <a:ea typeface="Cambria" panose="02040503050406030204" pitchFamily="18" charset="0"/>
              </a:rPr>
              <a:t>2: Đặt câu hỏi cho trạng ngữ chỉ phương tiện của mỗi câu dưới đây:</a:t>
            </a:r>
            <a:endParaRPr kumimoji="0" lang="zh-CN" altLang="en-US" sz="4200" b="1" i="0" u="none" strike="noStrike" kern="1200" cap="none" spc="0" normalizeH="0" baseline="0" noProof="0" dirty="0">
              <a:ln>
                <a:noFill/>
              </a:ln>
              <a:solidFill>
                <a:schemeClr val="bg1"/>
              </a:solidFill>
              <a:effectLst/>
              <a:uLnTx/>
              <a:uFillTx/>
              <a:latin typeface="Cambria" panose="02040503050406030204" pitchFamily="18" charset="0"/>
              <a:ea typeface="字魂70号-灵悦黑体" panose="00000500000000000000" pitchFamily="2" charset="-122"/>
              <a:sym typeface="字魂70号-灵悦黑体" panose="00000500000000000000" pitchFamily="2" charset="-122"/>
            </a:endParaRPr>
          </a:p>
        </p:txBody>
      </p:sp>
      <p:sp>
        <p:nvSpPr>
          <p:cNvPr id="2" name="TextBox 1">
            <a:extLst>
              <a:ext uri="{FF2B5EF4-FFF2-40B4-BE49-F238E27FC236}">
                <a16:creationId xmlns:a16="http://schemas.microsoft.com/office/drawing/2014/main" id="{F32625D8-E76C-43A3-96DD-91F0B94AAF25}"/>
              </a:ext>
            </a:extLst>
          </p:cNvPr>
          <p:cNvSpPr txBox="1"/>
          <p:nvPr/>
        </p:nvSpPr>
        <p:spPr>
          <a:xfrm>
            <a:off x="-231907" y="1570533"/>
            <a:ext cx="11655950" cy="1231106"/>
          </a:xfrm>
          <a:prstGeom prst="rect">
            <a:avLst/>
          </a:prstGeom>
          <a:noFill/>
        </p:spPr>
        <p:txBody>
          <a:bodyPr wrap="square" rtlCol="0">
            <a:spAutoFit/>
          </a:bodyPr>
          <a:lstStyle/>
          <a:p>
            <a:pPr lvl="0" algn="ctr">
              <a:defRPr/>
            </a:pPr>
            <a:r>
              <a:rPr lang="vi-VN" sz="3700" b="1" dirty="0">
                <a:latin typeface="Cambria" panose="02040503050406030204" pitchFamily="18" charset="0"/>
                <a:ea typeface="Cambria" panose="02040503050406030204" pitchFamily="18" charset="0"/>
              </a:rPr>
              <a:t>a, Bằng lá cọ non phơi khô, người thợ thủ công đã </a:t>
            </a:r>
          </a:p>
          <a:p>
            <a:pPr lvl="0" algn="ctr">
              <a:defRPr/>
            </a:pPr>
            <a:r>
              <a:rPr lang="vi-VN" sz="3700" b="1" dirty="0">
                <a:latin typeface="Cambria" panose="02040503050406030204" pitchFamily="18" charset="0"/>
                <a:ea typeface="Cambria" panose="02040503050406030204" pitchFamily="18" charset="0"/>
              </a:rPr>
              <a:t>khâu thành những chiếc nón che nắng, che mưa.</a:t>
            </a:r>
            <a:endParaRPr kumimoji="0" lang="en-SG" sz="3700" b="1" i="0" u="none" strike="noStrike" kern="1200" cap="none" spc="0" normalizeH="0" baseline="0" noProof="0" dirty="0">
              <a:ln>
                <a:noFill/>
              </a:ln>
              <a:effectLst/>
              <a:uLnTx/>
              <a:uFillTx/>
              <a:latin typeface="Cambria" panose="02040503050406030204" pitchFamily="18" charset="0"/>
              <a:ea typeface="Cambria" panose="02040503050406030204" pitchFamily="18" charset="0"/>
            </a:endParaRPr>
          </a:p>
        </p:txBody>
      </p:sp>
      <p:sp>
        <p:nvSpPr>
          <p:cNvPr id="7" name="Rounded Rectangle 10">
            <a:extLst>
              <a:ext uri="{FF2B5EF4-FFF2-40B4-BE49-F238E27FC236}">
                <a16:creationId xmlns:a16="http://schemas.microsoft.com/office/drawing/2014/main" id="{1B2C192F-4BC2-48F7-AFFD-3D27E0F7D489}"/>
              </a:ext>
            </a:extLst>
          </p:cNvPr>
          <p:cNvSpPr/>
          <p:nvPr/>
        </p:nvSpPr>
        <p:spPr>
          <a:xfrm>
            <a:off x="-1" y="3829704"/>
            <a:ext cx="9024817" cy="1796395"/>
          </a:xfrm>
          <a:prstGeom prst="roundRect">
            <a:avLst>
              <a:gd name="adj" fmla="val 6915"/>
            </a:avLst>
          </a:prstGeom>
          <a:solidFill>
            <a:schemeClr val="bg1"/>
          </a:solidFill>
          <a:ln w="57150">
            <a:solidFill>
              <a:srgbClr val="B7CD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CN" panose="020F0502020204030204"/>
              <a:cs typeface="+mn-cs"/>
            </a:endParaRPr>
          </a:p>
        </p:txBody>
      </p:sp>
      <p:sp>
        <p:nvSpPr>
          <p:cNvPr id="8" name="TextBox 7">
            <a:extLst>
              <a:ext uri="{FF2B5EF4-FFF2-40B4-BE49-F238E27FC236}">
                <a16:creationId xmlns:a16="http://schemas.microsoft.com/office/drawing/2014/main" id="{8113E546-CFDA-48F8-B11D-CBF2AB17A23D}"/>
              </a:ext>
            </a:extLst>
          </p:cNvPr>
          <p:cNvSpPr txBox="1"/>
          <p:nvPr/>
        </p:nvSpPr>
        <p:spPr>
          <a:xfrm>
            <a:off x="0" y="3896904"/>
            <a:ext cx="9140768" cy="1661993"/>
          </a:xfrm>
          <a:prstGeom prst="rect">
            <a:avLst/>
          </a:prstGeom>
          <a:noFill/>
        </p:spPr>
        <p:txBody>
          <a:bodyPr wrap="square" rtlCol="0">
            <a:spAutoFit/>
          </a:bodyPr>
          <a:lstStyle/>
          <a:p>
            <a:pPr algn="just"/>
            <a:r>
              <a:rPr lang="en-SG" sz="3400" b="1" dirty="0">
                <a:latin typeface="Cambria" panose="02040503050406030204" pitchFamily="18" charset="0"/>
                <a:ea typeface="Cambria" panose="02040503050406030204" pitchFamily="18" charset="0"/>
              </a:rPr>
              <a:t>b, </a:t>
            </a:r>
            <a:r>
              <a:rPr lang="en-SG" sz="3400" b="1" dirty="0" err="1">
                <a:latin typeface="Cambria" panose="02040503050406030204" pitchFamily="18" charset="0"/>
                <a:ea typeface="Cambria" panose="02040503050406030204" pitchFamily="18" charset="0"/>
              </a:rPr>
              <a:t>Với</a:t>
            </a:r>
            <a:r>
              <a:rPr lang="en-SG" sz="3400" b="1" dirty="0">
                <a:latin typeface="Cambria" panose="02040503050406030204" pitchFamily="18" charset="0"/>
                <a:ea typeface="Cambria" panose="02040503050406030204" pitchFamily="18" charset="0"/>
              </a:rPr>
              <a:t> </a:t>
            </a:r>
            <a:r>
              <a:rPr lang="en-SG" sz="3400" b="1" dirty="0" err="1">
                <a:latin typeface="Cambria" panose="02040503050406030204" pitchFamily="18" charset="0"/>
                <a:ea typeface="Cambria" panose="02040503050406030204" pitchFamily="18" charset="0"/>
              </a:rPr>
              <a:t>những</a:t>
            </a:r>
            <a:r>
              <a:rPr lang="en-SG" sz="3400" b="1" dirty="0">
                <a:latin typeface="Cambria" panose="02040503050406030204" pitchFamily="18" charset="0"/>
                <a:ea typeface="Cambria" panose="02040503050406030204" pitchFamily="18" charset="0"/>
              </a:rPr>
              <a:t> </a:t>
            </a:r>
            <a:r>
              <a:rPr lang="en-SG" sz="3400" b="1" dirty="0" err="1">
                <a:latin typeface="Cambria" panose="02040503050406030204" pitchFamily="18" charset="0"/>
                <a:ea typeface="Cambria" panose="02040503050406030204" pitchFamily="18" charset="0"/>
              </a:rPr>
              <a:t>chiếc</a:t>
            </a:r>
            <a:r>
              <a:rPr lang="en-SG" sz="3400" b="1" dirty="0">
                <a:latin typeface="Cambria" panose="02040503050406030204" pitchFamily="18" charset="0"/>
                <a:ea typeface="Cambria" panose="02040503050406030204" pitchFamily="18" charset="0"/>
              </a:rPr>
              <a:t> </a:t>
            </a:r>
            <a:r>
              <a:rPr lang="en-SG" sz="3400" b="1" dirty="0" err="1">
                <a:latin typeface="Cambria" panose="02040503050406030204" pitchFamily="18" charset="0"/>
                <a:ea typeface="Cambria" panose="02040503050406030204" pitchFamily="18" charset="0"/>
              </a:rPr>
              <a:t>khăn</a:t>
            </a:r>
            <a:r>
              <a:rPr lang="en-SG" sz="3400" b="1" dirty="0">
                <a:latin typeface="Cambria" panose="02040503050406030204" pitchFamily="18" charset="0"/>
                <a:ea typeface="Cambria" panose="02040503050406030204" pitchFamily="18" charset="0"/>
              </a:rPr>
              <a:t> </a:t>
            </a:r>
            <a:r>
              <a:rPr lang="en-SG" sz="3400" b="1" dirty="0" err="1">
                <a:latin typeface="Cambria" panose="02040503050406030204" pitchFamily="18" charset="0"/>
                <a:ea typeface="Cambria" panose="02040503050406030204" pitchFamily="18" charset="0"/>
              </a:rPr>
              <a:t>piêu</a:t>
            </a:r>
            <a:r>
              <a:rPr lang="en-SG" sz="3400" b="1" dirty="0">
                <a:latin typeface="Cambria" panose="02040503050406030204" pitchFamily="18" charset="0"/>
                <a:ea typeface="Cambria" panose="02040503050406030204" pitchFamily="18" charset="0"/>
              </a:rPr>
              <a:t> </a:t>
            </a:r>
            <a:r>
              <a:rPr lang="en-SG" sz="3400" b="1" dirty="0" err="1">
                <a:latin typeface="Cambria" panose="02040503050406030204" pitchFamily="18" charset="0"/>
                <a:ea typeface="Cambria" panose="02040503050406030204" pitchFamily="18" charset="0"/>
              </a:rPr>
              <a:t>kết</a:t>
            </a:r>
            <a:r>
              <a:rPr lang="en-SG" sz="3400" b="1" dirty="0">
                <a:latin typeface="Cambria" panose="02040503050406030204" pitchFamily="18" charset="0"/>
                <a:ea typeface="Cambria" panose="02040503050406030204" pitchFamily="18" charset="0"/>
              </a:rPr>
              <a:t> </a:t>
            </a:r>
            <a:r>
              <a:rPr lang="en-SG" sz="3400" b="1" dirty="0" err="1">
                <a:latin typeface="Cambria" panose="02040503050406030204" pitchFamily="18" charset="0"/>
                <a:ea typeface="Cambria" panose="02040503050406030204" pitchFamily="18" charset="0"/>
              </a:rPr>
              <a:t>hợp</a:t>
            </a:r>
            <a:r>
              <a:rPr lang="en-SG" sz="3400" b="1" dirty="0">
                <a:latin typeface="Cambria" panose="02040503050406030204" pitchFamily="18" charset="0"/>
                <a:ea typeface="Cambria" panose="02040503050406030204" pitchFamily="18" charset="0"/>
              </a:rPr>
              <a:t> </a:t>
            </a:r>
            <a:r>
              <a:rPr lang="en-SG" sz="3400" b="1" dirty="0" err="1">
                <a:latin typeface="Cambria" panose="02040503050406030204" pitchFamily="18" charset="0"/>
                <a:ea typeface="Cambria" panose="02040503050406030204" pitchFamily="18" charset="0"/>
              </a:rPr>
              <a:t>độc</a:t>
            </a:r>
            <a:r>
              <a:rPr lang="en-SG" sz="3400" b="1" dirty="0">
                <a:latin typeface="Cambria" panose="02040503050406030204" pitchFamily="18" charset="0"/>
                <a:ea typeface="Cambria" panose="02040503050406030204" pitchFamily="18" charset="0"/>
              </a:rPr>
              <a:t> </a:t>
            </a:r>
            <a:r>
              <a:rPr lang="en-SG" sz="3400" b="1" dirty="0" err="1">
                <a:latin typeface="Cambria" panose="02040503050406030204" pitchFamily="18" charset="0"/>
                <a:ea typeface="Cambria" panose="02040503050406030204" pitchFamily="18" charset="0"/>
              </a:rPr>
              <a:t>đáo</a:t>
            </a:r>
            <a:r>
              <a:rPr lang="en-SG" sz="3400" b="1" dirty="0">
                <a:latin typeface="Cambria" panose="02040503050406030204" pitchFamily="18" charset="0"/>
                <a:ea typeface="Cambria" panose="02040503050406030204" pitchFamily="18" charset="0"/>
              </a:rPr>
              <a:t> </a:t>
            </a:r>
            <a:r>
              <a:rPr lang="en-SG" sz="3400" b="1" dirty="0" err="1">
                <a:latin typeface="Cambria" panose="02040503050406030204" pitchFamily="18" charset="0"/>
                <a:ea typeface="Cambria" panose="02040503050406030204" pitchFamily="18" charset="0"/>
              </a:rPr>
              <a:t>giữa</a:t>
            </a:r>
            <a:r>
              <a:rPr lang="en-SG" sz="3400" b="1" dirty="0">
                <a:latin typeface="Cambria" panose="02040503050406030204" pitchFamily="18" charset="0"/>
                <a:ea typeface="Cambria" panose="02040503050406030204" pitchFamily="18" charset="0"/>
              </a:rPr>
              <a:t> </a:t>
            </a:r>
            <a:r>
              <a:rPr lang="en-SG" sz="3400" b="1" dirty="0" err="1">
                <a:latin typeface="Cambria" panose="02040503050406030204" pitchFamily="18" charset="0"/>
                <a:ea typeface="Cambria" panose="02040503050406030204" pitchFamily="18" charset="0"/>
              </a:rPr>
              <a:t>màu</a:t>
            </a:r>
            <a:r>
              <a:rPr lang="en-SG" sz="3400" b="1" dirty="0">
                <a:latin typeface="Cambria" panose="02040503050406030204" pitchFamily="18" charset="0"/>
                <a:ea typeface="Cambria" panose="02040503050406030204" pitchFamily="18" charset="0"/>
              </a:rPr>
              <a:t> </a:t>
            </a:r>
            <a:r>
              <a:rPr lang="en-SG" sz="3400" b="1" dirty="0" err="1">
                <a:latin typeface="Cambria" panose="02040503050406030204" pitchFamily="18" charset="0"/>
                <a:ea typeface="Cambria" panose="02040503050406030204" pitchFamily="18" charset="0"/>
              </a:rPr>
              <a:t>sắc</a:t>
            </a:r>
            <a:r>
              <a:rPr lang="en-SG" sz="3400" b="1" dirty="0">
                <a:latin typeface="Cambria" panose="02040503050406030204" pitchFamily="18" charset="0"/>
                <a:ea typeface="Cambria" panose="02040503050406030204" pitchFamily="18" charset="0"/>
              </a:rPr>
              <a:t> </a:t>
            </a:r>
            <a:r>
              <a:rPr lang="en-SG" sz="3400" b="1" dirty="0" err="1">
                <a:latin typeface="Cambria" panose="02040503050406030204" pitchFamily="18" charset="0"/>
                <a:ea typeface="Cambria" panose="02040503050406030204" pitchFamily="18" charset="0"/>
              </a:rPr>
              <a:t>và</a:t>
            </a:r>
            <a:r>
              <a:rPr lang="en-SG" sz="3400" b="1" dirty="0">
                <a:latin typeface="Cambria" panose="02040503050406030204" pitchFamily="18" charset="0"/>
                <a:ea typeface="Cambria" panose="02040503050406030204" pitchFamily="18" charset="0"/>
              </a:rPr>
              <a:t> </a:t>
            </a:r>
            <a:r>
              <a:rPr lang="en-SG" sz="3400" b="1" dirty="0" err="1">
                <a:latin typeface="Cambria" panose="02040503050406030204" pitchFamily="18" charset="0"/>
                <a:ea typeface="Cambria" panose="02040503050406030204" pitchFamily="18" charset="0"/>
              </a:rPr>
              <a:t>hoa</a:t>
            </a:r>
            <a:r>
              <a:rPr lang="en-SG" sz="3400" b="1" dirty="0">
                <a:latin typeface="Cambria" panose="02040503050406030204" pitchFamily="18" charset="0"/>
                <a:ea typeface="Cambria" panose="02040503050406030204" pitchFamily="18" charset="0"/>
              </a:rPr>
              <a:t> </a:t>
            </a:r>
            <a:r>
              <a:rPr lang="en-SG" sz="3400" b="1" dirty="0" err="1">
                <a:latin typeface="Cambria" panose="02040503050406030204" pitchFamily="18" charset="0"/>
                <a:ea typeface="Cambria" panose="02040503050406030204" pitchFamily="18" charset="0"/>
              </a:rPr>
              <a:t>văn</a:t>
            </a:r>
            <a:r>
              <a:rPr lang="en-SG" sz="3400" b="1" dirty="0">
                <a:latin typeface="Cambria" panose="02040503050406030204" pitchFamily="18" charset="0"/>
                <a:ea typeface="Cambria" panose="02040503050406030204" pitchFamily="18" charset="0"/>
              </a:rPr>
              <a:t>, </a:t>
            </a:r>
            <a:r>
              <a:rPr lang="en-SG" sz="3400" b="1" dirty="0" err="1">
                <a:latin typeface="Cambria" panose="02040503050406030204" pitchFamily="18" charset="0"/>
                <a:ea typeface="Cambria" panose="02040503050406030204" pitchFamily="18" charset="0"/>
              </a:rPr>
              <a:t>các</a:t>
            </a:r>
            <a:r>
              <a:rPr lang="en-SG" sz="3400" b="1" dirty="0">
                <a:latin typeface="Cambria" panose="02040503050406030204" pitchFamily="18" charset="0"/>
                <a:ea typeface="Cambria" panose="02040503050406030204" pitchFamily="18" charset="0"/>
              </a:rPr>
              <a:t> </a:t>
            </a:r>
            <a:r>
              <a:rPr lang="en-SG" sz="3400" b="1" dirty="0" err="1">
                <a:latin typeface="Cambria" panose="02040503050406030204" pitchFamily="18" charset="0"/>
                <a:ea typeface="Cambria" panose="02040503050406030204" pitchFamily="18" charset="0"/>
              </a:rPr>
              <a:t>cô</a:t>
            </a:r>
            <a:r>
              <a:rPr lang="en-SG" sz="3400" b="1" dirty="0">
                <a:latin typeface="Cambria" panose="02040503050406030204" pitchFamily="18" charset="0"/>
                <a:ea typeface="Cambria" panose="02040503050406030204" pitchFamily="18" charset="0"/>
              </a:rPr>
              <a:t> </a:t>
            </a:r>
            <a:r>
              <a:rPr lang="en-SG" sz="3400" b="1" dirty="0" err="1">
                <a:latin typeface="Cambria" panose="02040503050406030204" pitchFamily="18" charset="0"/>
                <a:ea typeface="Cambria" panose="02040503050406030204" pitchFamily="18" charset="0"/>
              </a:rPr>
              <a:t>gái</a:t>
            </a:r>
            <a:r>
              <a:rPr lang="en-SG" sz="3400" b="1" dirty="0">
                <a:latin typeface="Cambria" panose="02040503050406030204" pitchFamily="18" charset="0"/>
                <a:ea typeface="Cambria" panose="02040503050406030204" pitchFamily="18" charset="0"/>
              </a:rPr>
              <a:t> Thái </a:t>
            </a:r>
            <a:r>
              <a:rPr lang="en-SG" sz="3400" b="1" dirty="0" err="1">
                <a:latin typeface="Cambria" panose="02040503050406030204" pitchFamily="18" charset="0"/>
                <a:ea typeface="Cambria" panose="02040503050406030204" pitchFamily="18" charset="0"/>
              </a:rPr>
              <a:t>đã</a:t>
            </a:r>
            <a:r>
              <a:rPr lang="en-SG" sz="3400" b="1" dirty="0">
                <a:latin typeface="Cambria" panose="02040503050406030204" pitchFamily="18" charset="0"/>
                <a:ea typeface="Cambria" panose="02040503050406030204" pitchFamily="18" charset="0"/>
              </a:rPr>
              <a:t> </a:t>
            </a:r>
            <a:r>
              <a:rPr lang="en-SG" sz="3400" b="1" dirty="0" err="1">
                <a:latin typeface="Cambria" panose="02040503050406030204" pitchFamily="18" charset="0"/>
                <a:ea typeface="Cambria" panose="02040503050406030204" pitchFamily="18" charset="0"/>
              </a:rPr>
              <a:t>chứng</a:t>
            </a:r>
            <a:r>
              <a:rPr lang="en-SG" sz="3400" b="1" dirty="0">
                <a:latin typeface="Cambria" panose="02040503050406030204" pitchFamily="18" charset="0"/>
                <a:ea typeface="Cambria" panose="02040503050406030204" pitchFamily="18" charset="0"/>
              </a:rPr>
              <a:t> </a:t>
            </a:r>
            <a:r>
              <a:rPr lang="en-SG" sz="3400" b="1" dirty="0" err="1">
                <a:latin typeface="Cambria" panose="02040503050406030204" pitchFamily="18" charset="0"/>
                <a:ea typeface="Cambria" panose="02040503050406030204" pitchFamily="18" charset="0"/>
              </a:rPr>
              <a:t>tỏ</a:t>
            </a:r>
            <a:r>
              <a:rPr lang="en-SG" sz="3400" b="1" dirty="0">
                <a:latin typeface="Cambria" panose="02040503050406030204" pitchFamily="18" charset="0"/>
                <a:ea typeface="Cambria" panose="02040503050406030204" pitchFamily="18" charset="0"/>
              </a:rPr>
              <a:t> </a:t>
            </a:r>
            <a:r>
              <a:rPr lang="en-SG" sz="3400" b="1" dirty="0" err="1">
                <a:latin typeface="Cambria" panose="02040503050406030204" pitchFamily="18" charset="0"/>
                <a:ea typeface="Cambria" panose="02040503050406030204" pitchFamily="18" charset="0"/>
              </a:rPr>
              <a:t>sự</a:t>
            </a:r>
            <a:r>
              <a:rPr lang="en-SG" sz="3400" b="1" dirty="0">
                <a:latin typeface="Cambria" panose="02040503050406030204" pitchFamily="18" charset="0"/>
                <a:ea typeface="Cambria" panose="02040503050406030204" pitchFamily="18" charset="0"/>
              </a:rPr>
              <a:t> </a:t>
            </a:r>
            <a:r>
              <a:rPr lang="en-SG" sz="3400" b="1" dirty="0" err="1">
                <a:latin typeface="Cambria" panose="02040503050406030204" pitchFamily="18" charset="0"/>
                <a:ea typeface="Cambria" panose="02040503050406030204" pitchFamily="18" charset="0"/>
              </a:rPr>
              <a:t>khéo</a:t>
            </a:r>
            <a:r>
              <a:rPr lang="vi-VN" sz="3400" b="1" dirty="0">
                <a:latin typeface="Cambria" panose="02040503050406030204" pitchFamily="18" charset="0"/>
                <a:ea typeface="Cambria" panose="02040503050406030204" pitchFamily="18" charset="0"/>
              </a:rPr>
              <a:t> léo</a:t>
            </a:r>
            <a:r>
              <a:rPr lang="en-SG" sz="3400" b="1" dirty="0">
                <a:latin typeface="Cambria" panose="02040503050406030204" pitchFamily="18" charset="0"/>
                <a:ea typeface="Cambria" panose="02040503050406030204" pitchFamily="18" charset="0"/>
              </a:rPr>
              <a:t>, </a:t>
            </a:r>
            <a:r>
              <a:rPr lang="en-SG" sz="3400" b="1" dirty="0" err="1">
                <a:latin typeface="Cambria" panose="02040503050406030204" pitchFamily="18" charset="0"/>
                <a:ea typeface="Cambria" panose="02040503050406030204" pitchFamily="18" charset="0"/>
              </a:rPr>
              <a:t>đảm</a:t>
            </a:r>
            <a:r>
              <a:rPr lang="en-SG" sz="3400" b="1" dirty="0">
                <a:latin typeface="Cambria" panose="02040503050406030204" pitchFamily="18" charset="0"/>
                <a:ea typeface="Cambria" panose="02040503050406030204" pitchFamily="18" charset="0"/>
              </a:rPr>
              <a:t> </a:t>
            </a:r>
            <a:r>
              <a:rPr lang="en-SG" sz="3400" b="1" dirty="0" err="1">
                <a:latin typeface="Cambria" panose="02040503050406030204" pitchFamily="18" charset="0"/>
                <a:ea typeface="Cambria" panose="02040503050406030204" pitchFamily="18" charset="0"/>
              </a:rPr>
              <a:t>đang</a:t>
            </a:r>
            <a:r>
              <a:rPr lang="en-SG" sz="3400" b="1" dirty="0">
                <a:latin typeface="Cambria" panose="02040503050406030204" pitchFamily="18" charset="0"/>
                <a:ea typeface="Cambria" panose="02040503050406030204" pitchFamily="18" charset="0"/>
              </a:rPr>
              <a:t> </a:t>
            </a:r>
            <a:r>
              <a:rPr lang="en-SG" sz="3400" b="1" dirty="0" err="1">
                <a:latin typeface="Cambria" panose="02040503050406030204" pitchFamily="18" charset="0"/>
                <a:ea typeface="Cambria" panose="02040503050406030204" pitchFamily="18" charset="0"/>
              </a:rPr>
              <a:t>của</a:t>
            </a:r>
            <a:r>
              <a:rPr lang="en-SG" sz="3400" b="1" dirty="0">
                <a:latin typeface="Cambria" panose="02040503050406030204" pitchFamily="18" charset="0"/>
                <a:ea typeface="Cambria" panose="02040503050406030204" pitchFamily="18" charset="0"/>
              </a:rPr>
              <a:t> </a:t>
            </a:r>
            <a:r>
              <a:rPr lang="en-SG" sz="3400" b="1" dirty="0" err="1">
                <a:latin typeface="Cambria" panose="02040503050406030204" pitchFamily="18" charset="0"/>
                <a:ea typeface="Cambria" panose="02040503050406030204" pitchFamily="18" charset="0"/>
              </a:rPr>
              <a:t>mình</a:t>
            </a:r>
            <a:r>
              <a:rPr lang="en-SG" sz="3400" b="1" dirty="0">
                <a:latin typeface="Cambria" panose="02040503050406030204" pitchFamily="18" charset="0"/>
                <a:ea typeface="Cambria" panose="02040503050406030204" pitchFamily="18" charset="0"/>
              </a:rPr>
              <a:t>.</a:t>
            </a:r>
            <a:endParaRPr lang="vi-VN" sz="3400" b="1" i="0" dirty="0">
              <a:effectLst/>
              <a:latin typeface="Cambria" panose="02040503050406030204" pitchFamily="18" charset="0"/>
              <a:ea typeface="Cambria" panose="02040503050406030204" pitchFamily="18" charset="0"/>
            </a:endParaRPr>
          </a:p>
        </p:txBody>
      </p:sp>
      <p:pic>
        <p:nvPicPr>
          <p:cNvPr id="6" name="Picture 5" descr="A couple of kids sitting at desks&#10;&#10;Description automatically generated">
            <a:extLst>
              <a:ext uri="{FF2B5EF4-FFF2-40B4-BE49-F238E27FC236}">
                <a16:creationId xmlns:a16="http://schemas.microsoft.com/office/drawing/2014/main" id="{7B39B343-FE74-B050-2437-A0D9FF4A24A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24816" y="4727900"/>
            <a:ext cx="3410830" cy="2106689"/>
          </a:xfrm>
          <a:prstGeom prst="rect">
            <a:avLst/>
          </a:prstGeom>
        </p:spPr>
      </p:pic>
      <p:sp>
        <p:nvSpPr>
          <p:cNvPr id="12" name="Rounded Rectangle 2">
            <a:extLst>
              <a:ext uri="{FF2B5EF4-FFF2-40B4-BE49-F238E27FC236}">
                <a16:creationId xmlns:a16="http://schemas.microsoft.com/office/drawing/2014/main" id="{B4E67CC7-7B88-8E17-1176-412334F25480}"/>
              </a:ext>
            </a:extLst>
          </p:cNvPr>
          <p:cNvSpPr/>
          <p:nvPr/>
        </p:nvSpPr>
        <p:spPr>
          <a:xfrm>
            <a:off x="2387599" y="2752232"/>
            <a:ext cx="9440225" cy="1157110"/>
          </a:xfrm>
          <a:prstGeom prst="roundRect">
            <a:avLst/>
          </a:prstGeom>
          <a:solidFill>
            <a:schemeClr val="bg1"/>
          </a:solidFill>
          <a:ln w="571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7030A0"/>
                </a:solidFill>
                <a:latin typeface="Cambria" panose="02040503050406030204" pitchFamily="18" charset="0"/>
                <a:ea typeface="Cambria" panose="02040503050406030204" pitchFamily="18" charset="0"/>
              </a:rPr>
              <a:t>Bằng cái gì mà người thợ thủ công đã khâu thành những chiếc nón che nắng, che mưa?</a:t>
            </a:r>
            <a:endParaRPr lang="en-US" sz="3600" b="1" dirty="0">
              <a:solidFill>
                <a:srgbClr val="7030A0"/>
              </a:solidFill>
              <a:latin typeface="Cambria" panose="02040503050406030204" pitchFamily="18" charset="0"/>
              <a:ea typeface="Cambria" panose="02040503050406030204" pitchFamily="18" charset="0"/>
            </a:endParaRPr>
          </a:p>
        </p:txBody>
      </p:sp>
      <p:sp>
        <p:nvSpPr>
          <p:cNvPr id="13" name="Rounded Rectangle 2">
            <a:extLst>
              <a:ext uri="{FF2B5EF4-FFF2-40B4-BE49-F238E27FC236}">
                <a16:creationId xmlns:a16="http://schemas.microsoft.com/office/drawing/2014/main" id="{D841126B-6F33-9F2C-E054-3D5CFB877B20}"/>
              </a:ext>
            </a:extLst>
          </p:cNvPr>
          <p:cNvSpPr/>
          <p:nvPr/>
        </p:nvSpPr>
        <p:spPr>
          <a:xfrm>
            <a:off x="47482" y="5490258"/>
            <a:ext cx="8861382" cy="1231106"/>
          </a:xfrm>
          <a:prstGeom prst="roundRect">
            <a:avLst/>
          </a:prstGeom>
          <a:solidFill>
            <a:schemeClr val="bg1"/>
          </a:solidFill>
          <a:ln w="571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7030A0"/>
                </a:solidFill>
                <a:latin typeface="Cambria" panose="02040503050406030204" pitchFamily="18" charset="0"/>
                <a:ea typeface="Cambria" panose="02040503050406030204" pitchFamily="18" charset="0"/>
              </a:rPr>
              <a:t>Với cái gì c</a:t>
            </a:r>
            <a:r>
              <a:rPr lang="en-SG" sz="4000" b="1" dirty="0" err="1">
                <a:solidFill>
                  <a:srgbClr val="7030A0"/>
                </a:solidFill>
                <a:latin typeface="Cambria" panose="02040503050406030204" pitchFamily="18" charset="0"/>
                <a:ea typeface="Cambria" panose="02040503050406030204" pitchFamily="18" charset="0"/>
              </a:rPr>
              <a:t>ác</a:t>
            </a:r>
            <a:r>
              <a:rPr lang="en-SG" sz="4000" b="1" dirty="0">
                <a:solidFill>
                  <a:srgbClr val="7030A0"/>
                </a:solidFill>
                <a:latin typeface="Cambria" panose="02040503050406030204" pitchFamily="18" charset="0"/>
                <a:ea typeface="Cambria" panose="02040503050406030204" pitchFamily="18" charset="0"/>
              </a:rPr>
              <a:t> </a:t>
            </a:r>
            <a:r>
              <a:rPr lang="en-SG" sz="4000" b="1" dirty="0" err="1">
                <a:solidFill>
                  <a:srgbClr val="7030A0"/>
                </a:solidFill>
                <a:latin typeface="Cambria" panose="02040503050406030204" pitchFamily="18" charset="0"/>
                <a:ea typeface="Cambria" panose="02040503050406030204" pitchFamily="18" charset="0"/>
              </a:rPr>
              <a:t>cô</a:t>
            </a:r>
            <a:r>
              <a:rPr lang="en-SG" sz="4000" b="1" dirty="0">
                <a:solidFill>
                  <a:srgbClr val="7030A0"/>
                </a:solidFill>
                <a:latin typeface="Cambria" panose="02040503050406030204" pitchFamily="18" charset="0"/>
                <a:ea typeface="Cambria" panose="02040503050406030204" pitchFamily="18" charset="0"/>
              </a:rPr>
              <a:t> </a:t>
            </a:r>
            <a:r>
              <a:rPr lang="en-SG" sz="4000" b="1" dirty="0" err="1">
                <a:solidFill>
                  <a:srgbClr val="7030A0"/>
                </a:solidFill>
                <a:latin typeface="Cambria" panose="02040503050406030204" pitchFamily="18" charset="0"/>
                <a:ea typeface="Cambria" panose="02040503050406030204" pitchFamily="18" charset="0"/>
              </a:rPr>
              <a:t>gái</a:t>
            </a:r>
            <a:r>
              <a:rPr lang="en-SG" sz="4000" b="1" dirty="0">
                <a:solidFill>
                  <a:srgbClr val="7030A0"/>
                </a:solidFill>
                <a:latin typeface="Cambria" panose="02040503050406030204" pitchFamily="18" charset="0"/>
                <a:ea typeface="Cambria" panose="02040503050406030204" pitchFamily="18" charset="0"/>
              </a:rPr>
              <a:t> Thái </a:t>
            </a:r>
            <a:r>
              <a:rPr lang="en-SG" sz="4000" b="1" dirty="0" err="1">
                <a:solidFill>
                  <a:srgbClr val="7030A0"/>
                </a:solidFill>
                <a:latin typeface="Cambria" panose="02040503050406030204" pitchFamily="18" charset="0"/>
                <a:ea typeface="Cambria" panose="02040503050406030204" pitchFamily="18" charset="0"/>
              </a:rPr>
              <a:t>đã</a:t>
            </a:r>
            <a:r>
              <a:rPr lang="en-SG" sz="4000" b="1" dirty="0">
                <a:solidFill>
                  <a:srgbClr val="7030A0"/>
                </a:solidFill>
                <a:latin typeface="Cambria" panose="02040503050406030204" pitchFamily="18" charset="0"/>
                <a:ea typeface="Cambria" panose="02040503050406030204" pitchFamily="18" charset="0"/>
              </a:rPr>
              <a:t> </a:t>
            </a:r>
            <a:r>
              <a:rPr lang="en-SG" sz="4000" b="1" dirty="0" err="1">
                <a:solidFill>
                  <a:srgbClr val="7030A0"/>
                </a:solidFill>
                <a:latin typeface="Cambria" panose="02040503050406030204" pitchFamily="18" charset="0"/>
                <a:ea typeface="Cambria" panose="02040503050406030204" pitchFamily="18" charset="0"/>
              </a:rPr>
              <a:t>chứng</a:t>
            </a:r>
            <a:r>
              <a:rPr lang="en-SG" sz="4000" b="1" dirty="0">
                <a:solidFill>
                  <a:srgbClr val="7030A0"/>
                </a:solidFill>
                <a:latin typeface="Cambria" panose="02040503050406030204" pitchFamily="18" charset="0"/>
                <a:ea typeface="Cambria" panose="02040503050406030204" pitchFamily="18" charset="0"/>
              </a:rPr>
              <a:t> </a:t>
            </a:r>
            <a:r>
              <a:rPr lang="en-SG" sz="4000" b="1" dirty="0" err="1">
                <a:solidFill>
                  <a:srgbClr val="7030A0"/>
                </a:solidFill>
                <a:latin typeface="Cambria" panose="02040503050406030204" pitchFamily="18" charset="0"/>
                <a:ea typeface="Cambria" panose="02040503050406030204" pitchFamily="18" charset="0"/>
              </a:rPr>
              <a:t>tỏ</a:t>
            </a:r>
            <a:r>
              <a:rPr lang="en-SG" sz="4000" b="1" dirty="0">
                <a:solidFill>
                  <a:srgbClr val="7030A0"/>
                </a:solidFill>
                <a:latin typeface="Cambria" panose="02040503050406030204" pitchFamily="18" charset="0"/>
                <a:ea typeface="Cambria" panose="02040503050406030204" pitchFamily="18" charset="0"/>
              </a:rPr>
              <a:t> </a:t>
            </a:r>
            <a:r>
              <a:rPr lang="en-SG" sz="4000" b="1" dirty="0" err="1">
                <a:solidFill>
                  <a:srgbClr val="7030A0"/>
                </a:solidFill>
                <a:latin typeface="Cambria" panose="02040503050406030204" pitchFamily="18" charset="0"/>
                <a:ea typeface="Cambria" panose="02040503050406030204" pitchFamily="18" charset="0"/>
              </a:rPr>
              <a:t>sự</a:t>
            </a:r>
            <a:r>
              <a:rPr lang="en-SG" sz="4000" b="1" dirty="0">
                <a:solidFill>
                  <a:srgbClr val="7030A0"/>
                </a:solidFill>
                <a:latin typeface="Cambria" panose="02040503050406030204" pitchFamily="18" charset="0"/>
                <a:ea typeface="Cambria" panose="02040503050406030204" pitchFamily="18" charset="0"/>
              </a:rPr>
              <a:t> </a:t>
            </a:r>
            <a:r>
              <a:rPr lang="en-SG" sz="4000" b="1" dirty="0" err="1">
                <a:solidFill>
                  <a:srgbClr val="7030A0"/>
                </a:solidFill>
                <a:latin typeface="Cambria" panose="02040503050406030204" pitchFamily="18" charset="0"/>
                <a:ea typeface="Cambria" panose="02040503050406030204" pitchFamily="18" charset="0"/>
              </a:rPr>
              <a:t>khéo</a:t>
            </a:r>
            <a:r>
              <a:rPr lang="vi-VN" sz="4000" b="1" dirty="0">
                <a:solidFill>
                  <a:srgbClr val="7030A0"/>
                </a:solidFill>
                <a:latin typeface="Cambria" panose="02040503050406030204" pitchFamily="18" charset="0"/>
                <a:ea typeface="Cambria" panose="02040503050406030204" pitchFamily="18" charset="0"/>
              </a:rPr>
              <a:t> léo</a:t>
            </a:r>
            <a:r>
              <a:rPr lang="en-SG" sz="4000" b="1" dirty="0">
                <a:solidFill>
                  <a:srgbClr val="7030A0"/>
                </a:solidFill>
                <a:latin typeface="Cambria" panose="02040503050406030204" pitchFamily="18" charset="0"/>
                <a:ea typeface="Cambria" panose="02040503050406030204" pitchFamily="18" charset="0"/>
              </a:rPr>
              <a:t>, </a:t>
            </a:r>
            <a:r>
              <a:rPr lang="en-SG" sz="4000" b="1" dirty="0" err="1">
                <a:solidFill>
                  <a:srgbClr val="7030A0"/>
                </a:solidFill>
                <a:latin typeface="Cambria" panose="02040503050406030204" pitchFamily="18" charset="0"/>
                <a:ea typeface="Cambria" panose="02040503050406030204" pitchFamily="18" charset="0"/>
              </a:rPr>
              <a:t>đảm</a:t>
            </a:r>
            <a:r>
              <a:rPr lang="en-SG" sz="4000" b="1" dirty="0">
                <a:solidFill>
                  <a:srgbClr val="7030A0"/>
                </a:solidFill>
                <a:latin typeface="Cambria" panose="02040503050406030204" pitchFamily="18" charset="0"/>
                <a:ea typeface="Cambria" panose="02040503050406030204" pitchFamily="18" charset="0"/>
              </a:rPr>
              <a:t> </a:t>
            </a:r>
            <a:r>
              <a:rPr lang="en-SG" sz="4000" b="1" dirty="0" err="1">
                <a:solidFill>
                  <a:srgbClr val="7030A0"/>
                </a:solidFill>
                <a:latin typeface="Cambria" panose="02040503050406030204" pitchFamily="18" charset="0"/>
                <a:ea typeface="Cambria" panose="02040503050406030204" pitchFamily="18" charset="0"/>
              </a:rPr>
              <a:t>đang</a:t>
            </a:r>
            <a:r>
              <a:rPr lang="en-SG" sz="4000" b="1" dirty="0">
                <a:solidFill>
                  <a:srgbClr val="7030A0"/>
                </a:solidFill>
                <a:latin typeface="Cambria" panose="02040503050406030204" pitchFamily="18" charset="0"/>
                <a:ea typeface="Cambria" panose="02040503050406030204" pitchFamily="18" charset="0"/>
              </a:rPr>
              <a:t> </a:t>
            </a:r>
            <a:r>
              <a:rPr lang="en-SG" sz="4000" b="1" dirty="0" err="1">
                <a:solidFill>
                  <a:srgbClr val="7030A0"/>
                </a:solidFill>
                <a:latin typeface="Cambria" panose="02040503050406030204" pitchFamily="18" charset="0"/>
                <a:ea typeface="Cambria" panose="02040503050406030204" pitchFamily="18" charset="0"/>
              </a:rPr>
              <a:t>của</a:t>
            </a:r>
            <a:r>
              <a:rPr lang="en-SG" sz="4000" b="1" dirty="0">
                <a:solidFill>
                  <a:srgbClr val="7030A0"/>
                </a:solidFill>
                <a:latin typeface="Cambria" panose="02040503050406030204" pitchFamily="18" charset="0"/>
                <a:ea typeface="Cambria" panose="02040503050406030204" pitchFamily="18" charset="0"/>
              </a:rPr>
              <a:t> </a:t>
            </a:r>
            <a:r>
              <a:rPr lang="vi-VN" sz="4000" b="1" dirty="0">
                <a:solidFill>
                  <a:srgbClr val="7030A0"/>
                </a:solidFill>
                <a:latin typeface="Cambria" panose="02040503050406030204" pitchFamily="18" charset="0"/>
                <a:ea typeface="Cambria" panose="02040503050406030204" pitchFamily="18" charset="0"/>
              </a:rPr>
              <a:t>mình?</a:t>
            </a:r>
            <a:endParaRPr lang="en-US" sz="4000" b="1" dirty="0">
              <a:solidFill>
                <a:srgbClr val="7030A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33988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7" grpId="0" animBg="1"/>
      <p:bldP spid="8" grpId="0"/>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703F0-C8FD-F9C5-E833-301A9AB5ADBE}"/>
            </a:ext>
          </a:extLst>
        </p:cNvPr>
        <p:cNvGrpSpPr/>
        <p:nvPr/>
      </p:nvGrpSpPr>
      <p:grpSpPr>
        <a:xfrm>
          <a:off x="0" y="0"/>
          <a:ext cx="0" cy="0"/>
          <a:chOff x="0" y="0"/>
          <a:chExt cx="0" cy="0"/>
        </a:xfrm>
      </p:grpSpPr>
      <p:sp>
        <p:nvSpPr>
          <p:cNvPr id="5" name="Rounded Rectangle 2">
            <a:extLst>
              <a:ext uri="{FF2B5EF4-FFF2-40B4-BE49-F238E27FC236}">
                <a16:creationId xmlns:a16="http://schemas.microsoft.com/office/drawing/2014/main" id="{0E6CDB7F-8317-C485-B30D-873AEF6ED9CF}"/>
              </a:ext>
            </a:extLst>
          </p:cNvPr>
          <p:cNvSpPr/>
          <p:nvPr/>
        </p:nvSpPr>
        <p:spPr>
          <a:xfrm>
            <a:off x="199585" y="1510748"/>
            <a:ext cx="11827828" cy="5237922"/>
          </a:xfrm>
          <a:prstGeom prst="roundRect">
            <a:avLst/>
          </a:prstGeom>
          <a:solidFill>
            <a:schemeClr val="bg1"/>
          </a:solid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000" b="1" dirty="0">
                <a:solidFill>
                  <a:schemeClr val="tx1"/>
                </a:solidFill>
                <a:latin typeface="Cambria" panose="02040503050406030204" pitchFamily="18" charset="0"/>
                <a:ea typeface="Cambria" panose="02040503050406030204" pitchFamily="18" charset="0"/>
              </a:rPr>
              <a:t> </a:t>
            </a:r>
            <a:endParaRPr lang="en-US" sz="3600" b="1" dirty="0">
              <a:solidFill>
                <a:schemeClr val="tx1"/>
              </a:solidFill>
              <a:latin typeface="Cambria" panose="02040503050406030204" pitchFamily="18" charset="0"/>
              <a:ea typeface="Cambria" panose="02040503050406030204" pitchFamily="18" charset="0"/>
            </a:endParaRPr>
          </a:p>
        </p:txBody>
      </p:sp>
      <p:sp>
        <p:nvSpPr>
          <p:cNvPr id="10" name="任意多边形: 形状 4">
            <a:extLst>
              <a:ext uri="{FF2B5EF4-FFF2-40B4-BE49-F238E27FC236}">
                <a16:creationId xmlns:a16="http://schemas.microsoft.com/office/drawing/2014/main" id="{F863BE41-3E43-681A-EE82-65AEFEF4E698}"/>
              </a:ext>
            </a:extLst>
          </p:cNvPr>
          <p:cNvSpPr/>
          <p:nvPr/>
        </p:nvSpPr>
        <p:spPr>
          <a:xfrm>
            <a:off x="78827" y="62916"/>
            <a:ext cx="11827828" cy="1303283"/>
          </a:xfrm>
          <a:prstGeom prst="roundRect">
            <a:avLst/>
          </a:prstGeom>
          <a:solidFill>
            <a:schemeClr val="accent2"/>
          </a:solidFill>
          <a:ln w="28575">
            <a:solidFill>
              <a:srgbClr val="68412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00" b="1" i="0" u="none" strike="noStrike" kern="1200" cap="none" spc="0" normalizeH="0" baseline="0" noProof="0" dirty="0">
                <a:ln>
                  <a:noFill/>
                </a:ln>
                <a:solidFill>
                  <a:prstClr val="white"/>
                </a:solidFill>
                <a:effectLst/>
                <a:uLnTx/>
                <a:uFillTx/>
                <a:latin typeface="思源黑体 CN" panose="020F0502020204030204"/>
                <a:cs typeface="+mn-cs"/>
              </a:rPr>
              <a:t> </a:t>
            </a:r>
            <a:r>
              <a:rPr kumimoji="0" lang="vi-VN"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 Đặt câu hỏi cho trạng ngữ chỉ phương tiện của mỗi câu dưới đây:</a:t>
            </a:r>
            <a:endParaRPr kumimoji="0" lang="zh-CN" altLang="en-US" sz="4200" b="1" i="0" u="none" strike="noStrike" kern="1200" cap="none" spc="0" normalizeH="0" baseline="0" noProof="0" dirty="0">
              <a:ln>
                <a:noFill/>
              </a:ln>
              <a:solidFill>
                <a:prstClr val="white"/>
              </a:solidFill>
              <a:effectLst/>
              <a:uLnTx/>
              <a:uFillTx/>
              <a:latin typeface="Cambria" panose="02040503050406030204" pitchFamily="18" charset="0"/>
              <a:ea typeface="字魂70号-灵悦黑体" panose="00000500000000000000" pitchFamily="2" charset="-122"/>
              <a:cs typeface="+mn-cs"/>
              <a:sym typeface="字魂70号-灵悦黑体" panose="00000500000000000000" pitchFamily="2" charset="-122"/>
            </a:endParaRPr>
          </a:p>
        </p:txBody>
      </p:sp>
      <p:sp>
        <p:nvSpPr>
          <p:cNvPr id="3" name="Rounded Rectangle 10">
            <a:extLst>
              <a:ext uri="{FF2B5EF4-FFF2-40B4-BE49-F238E27FC236}">
                <a16:creationId xmlns:a16="http://schemas.microsoft.com/office/drawing/2014/main" id="{87C07241-B321-074B-2868-C0A83BD26628}"/>
              </a:ext>
            </a:extLst>
          </p:cNvPr>
          <p:cNvSpPr/>
          <p:nvPr/>
        </p:nvSpPr>
        <p:spPr>
          <a:xfrm>
            <a:off x="314182" y="1885201"/>
            <a:ext cx="11592473" cy="2135756"/>
          </a:xfrm>
          <a:prstGeom prst="roundRect">
            <a:avLst>
              <a:gd name="adj" fmla="val 6915"/>
            </a:avLst>
          </a:prstGeom>
          <a:solidFill>
            <a:schemeClr val="bg1"/>
          </a:solidFill>
          <a:ln w="57150">
            <a:solidFill>
              <a:srgbClr val="B7CD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CN" panose="020F0502020204030204"/>
              <a:cs typeface="+mn-cs"/>
            </a:endParaRPr>
          </a:p>
        </p:txBody>
      </p:sp>
      <p:sp>
        <p:nvSpPr>
          <p:cNvPr id="4" name="TextBox 3">
            <a:extLst>
              <a:ext uri="{FF2B5EF4-FFF2-40B4-BE49-F238E27FC236}">
                <a16:creationId xmlns:a16="http://schemas.microsoft.com/office/drawing/2014/main" id="{382DCF0C-0C0D-58E0-2247-78E0C311F9AD}"/>
              </a:ext>
            </a:extLst>
          </p:cNvPr>
          <p:cNvSpPr txBox="1"/>
          <p:nvPr/>
        </p:nvSpPr>
        <p:spPr>
          <a:xfrm>
            <a:off x="417443" y="2029749"/>
            <a:ext cx="11247694" cy="184665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Bằng một số ống tre, nứa thô sơ, người dân Tây Nguyên đã làm ra cây đàn t'rưng có âm thanh thánh thót như tiếng chim hót, tiếng suối reo....</a:t>
            </a:r>
          </a:p>
        </p:txBody>
      </p:sp>
      <p:sp>
        <p:nvSpPr>
          <p:cNvPr id="6" name="Rounded Rectangle 2">
            <a:extLst>
              <a:ext uri="{FF2B5EF4-FFF2-40B4-BE49-F238E27FC236}">
                <a16:creationId xmlns:a16="http://schemas.microsoft.com/office/drawing/2014/main" id="{687AFAD9-57E5-7083-F3E3-EEDA532DA08D}"/>
              </a:ext>
            </a:extLst>
          </p:cNvPr>
          <p:cNvSpPr/>
          <p:nvPr/>
        </p:nvSpPr>
        <p:spPr>
          <a:xfrm>
            <a:off x="1192955" y="4346340"/>
            <a:ext cx="10515600" cy="2135756"/>
          </a:xfrm>
          <a:prstGeom prst="roundRect">
            <a:avLst/>
          </a:prstGeom>
          <a:solidFill>
            <a:schemeClr val="bg1"/>
          </a:solidFill>
          <a:ln w="571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b="1" dirty="0">
                <a:solidFill>
                  <a:srgbClr val="7030A0"/>
                </a:solidFill>
                <a:latin typeface="Cambria" panose="02040503050406030204" pitchFamily="18" charset="0"/>
                <a:ea typeface="Cambria" panose="02040503050406030204" pitchFamily="18" charset="0"/>
              </a:rPr>
              <a:t>Bằng cái gì mà người dân Tây Nguyên đã làm ra cây đàn t'rưng có âm thanh thánh thót như tiếng chim hót, tiếng suối reo...?</a:t>
            </a:r>
            <a:endParaRPr lang="en-US" sz="4000" b="1" dirty="0">
              <a:solidFill>
                <a:srgbClr val="7030A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04834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4"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7">
            <a:extLst>
              <a:ext uri="{FF2B5EF4-FFF2-40B4-BE49-F238E27FC236}">
                <a16:creationId xmlns:a16="http://schemas.microsoft.com/office/drawing/2014/main" id="{F4B80E96-70E9-416D-BBCB-65B9FAC883E4}"/>
              </a:ext>
            </a:extLst>
          </p:cNvPr>
          <p:cNvSpPr/>
          <p:nvPr/>
        </p:nvSpPr>
        <p:spPr>
          <a:xfrm>
            <a:off x="308113" y="246041"/>
            <a:ext cx="11651974" cy="1930956"/>
          </a:xfrm>
          <a:prstGeom prst="roundRect">
            <a:avLst>
              <a:gd name="adj" fmla="val 27734"/>
            </a:avLst>
          </a:prstGeom>
          <a:solidFill>
            <a:schemeClr val="accent4">
              <a:lumMod val="20000"/>
              <a:lumOff val="80000"/>
            </a:schemeClr>
          </a:solidFill>
          <a:ln w="57150">
            <a:solidFill>
              <a:srgbClr val="566139"/>
            </a:solidFill>
            <a:prstDash val="dash"/>
          </a:ln>
        </p:spPr>
        <p:txBody>
          <a:bodyPr wrap="square">
            <a:spAutoFit/>
          </a:bodyPr>
          <a:lstStyle/>
          <a:p>
            <a:pPr algn="ctr"/>
            <a:r>
              <a:rPr lang="vi-VN" sz="5000" b="1" dirty="0">
                <a:solidFill>
                  <a:schemeClr val="accent2">
                    <a:lumMod val="50000"/>
                  </a:schemeClr>
                </a:solidFill>
                <a:latin typeface="Cambria" panose="02040503050406030204" pitchFamily="18" charset="0"/>
                <a:ea typeface="Cambria" panose="02040503050406030204" pitchFamily="18" charset="0"/>
              </a:rPr>
              <a:t>3. Theo em, trạng ngữ chỉ phương tiện </a:t>
            </a:r>
          </a:p>
          <a:p>
            <a:pPr algn="ctr"/>
            <a:r>
              <a:rPr lang="vi-VN" sz="5000" b="1" dirty="0">
                <a:solidFill>
                  <a:schemeClr val="accent2">
                    <a:lumMod val="50000"/>
                  </a:schemeClr>
                </a:solidFill>
                <a:latin typeface="Cambria" panose="02040503050406030204" pitchFamily="18" charset="0"/>
                <a:ea typeface="Cambria" panose="02040503050406030204" pitchFamily="18" charset="0"/>
              </a:rPr>
              <a:t>bổ sung thông tin gì cho câu?</a:t>
            </a:r>
            <a:endParaRPr lang="en-SG" sz="5000" b="1" dirty="0">
              <a:solidFill>
                <a:schemeClr val="accent2">
                  <a:lumMod val="50000"/>
                </a:schemeClr>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4CBCC8E3-A080-45C9-9247-A0091C36AAFE}"/>
              </a:ext>
            </a:extLst>
          </p:cNvPr>
          <p:cNvSpPr txBox="1"/>
          <p:nvPr/>
        </p:nvSpPr>
        <p:spPr>
          <a:xfrm>
            <a:off x="546537" y="1884610"/>
            <a:ext cx="8061435" cy="584775"/>
          </a:xfrm>
          <a:prstGeom prst="rect">
            <a:avLst/>
          </a:prstGeom>
          <a:noFill/>
        </p:spPr>
        <p:txBody>
          <a:bodyPr wrap="square">
            <a:spAutoFit/>
          </a:bodyPr>
          <a:lstStyle/>
          <a:p>
            <a:endParaRPr lang="vi-VN" sz="3200" b="1" i="0" dirty="0">
              <a:solidFill>
                <a:srgbClr val="002060"/>
              </a:solidFill>
              <a:effectLst/>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4B75DC82-B00C-4EAC-83FD-319E3B03A39C}"/>
              </a:ext>
            </a:extLst>
          </p:cNvPr>
          <p:cNvSpPr/>
          <p:nvPr/>
        </p:nvSpPr>
        <p:spPr>
          <a:xfrm>
            <a:off x="1316005" y="2310935"/>
            <a:ext cx="9559990" cy="3293209"/>
          </a:xfrm>
          <a:prstGeom prst="rect">
            <a:avLst/>
          </a:prstGeom>
          <a:solidFill>
            <a:schemeClr val="bg1"/>
          </a:solidFill>
          <a:ln w="38100">
            <a:solidFill>
              <a:schemeClr val="tx1"/>
            </a:solidFill>
            <a:prstDash val="dash"/>
          </a:ln>
        </p:spPr>
        <p:txBody>
          <a:bodyPr wrap="square">
            <a:spAutoFit/>
          </a:bodyPr>
          <a:lstStyle/>
          <a:p>
            <a:pPr algn="just"/>
            <a:r>
              <a:rPr lang="vi-VN" sz="5200" b="1" dirty="0">
                <a:latin typeface="Cambria" panose="02040503050406030204" pitchFamily="18" charset="0"/>
                <a:ea typeface="Cambria" panose="02040503050406030204" pitchFamily="18" charset="0"/>
              </a:rPr>
              <a:t>Trạng ngữ chỉ phương tiện bổ sung thông tin về mặt phương tiện thực hiện hoạt động được nói đến trong câu</a:t>
            </a:r>
            <a:r>
              <a:rPr lang="vi-VN" sz="5200" b="1" dirty="0"/>
              <a:t>. </a:t>
            </a:r>
            <a:endParaRPr lang="vi-VN" sz="52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74220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A3330F02-423D-BF4C-93E1-E57E9B617A2D}"/>
              </a:ext>
            </a:extLst>
          </p:cNvPr>
          <p:cNvGrpSpPr/>
          <p:nvPr/>
        </p:nvGrpSpPr>
        <p:grpSpPr>
          <a:xfrm>
            <a:off x="-1178873" y="109329"/>
            <a:ext cx="14220497" cy="7101213"/>
            <a:chOff x="1304923" y="673100"/>
            <a:chExt cx="9363077" cy="5286378"/>
          </a:xfrm>
        </p:grpSpPr>
        <p:pic>
          <p:nvPicPr>
            <p:cNvPr id="4" name="图片 3">
              <a:extLst>
                <a:ext uri="{FF2B5EF4-FFF2-40B4-BE49-F238E27FC236}">
                  <a16:creationId xmlns:a16="http://schemas.microsoft.com/office/drawing/2014/main" id="{F97DCF83-F608-7CA8-F92D-88BB1F716CE4}"/>
                </a:ext>
              </a:extLst>
            </p:cNvPr>
            <p:cNvPicPr>
              <a:picLocks noChangeAspect="1"/>
            </p:cNvPicPr>
            <p:nvPr/>
          </p:nvPicPr>
          <p:blipFill rotWithShape="1">
            <a:blip r:embed="rId2">
              <a:extLst>
                <a:ext uri="{28A0092B-C50C-407E-A947-70E740481C1C}">
                  <a14:useLocalDpi xmlns:a14="http://schemas.microsoft.com/office/drawing/2010/main" val="0"/>
                </a:ext>
              </a:extLst>
            </a:blip>
            <a:srcRect t="17852" b="20435"/>
            <a:stretch/>
          </p:blipFill>
          <p:spPr>
            <a:xfrm>
              <a:off x="1304923" y="673100"/>
              <a:ext cx="9363077" cy="5286378"/>
            </a:xfrm>
            <a:prstGeom prst="rect">
              <a:avLst/>
            </a:prstGeom>
          </p:spPr>
        </p:pic>
        <p:grpSp>
          <p:nvGrpSpPr>
            <p:cNvPr id="10" name="组合 9">
              <a:extLst>
                <a:ext uri="{FF2B5EF4-FFF2-40B4-BE49-F238E27FC236}">
                  <a16:creationId xmlns:a16="http://schemas.microsoft.com/office/drawing/2014/main" id="{607D46E2-BF5B-6E3D-FE69-7479932D2BC5}"/>
                </a:ext>
              </a:extLst>
            </p:cNvPr>
            <p:cNvGrpSpPr/>
            <p:nvPr/>
          </p:nvGrpSpPr>
          <p:grpSpPr>
            <a:xfrm>
              <a:off x="4715273" y="713317"/>
              <a:ext cx="2703017" cy="778078"/>
              <a:chOff x="3510832" y="2251534"/>
              <a:chExt cx="5468498" cy="778078"/>
            </a:xfrm>
          </p:grpSpPr>
          <p:sp>
            <p:nvSpPr>
              <p:cNvPr id="12" name="矩形: 圆角 11">
                <a:extLst>
                  <a:ext uri="{FF2B5EF4-FFF2-40B4-BE49-F238E27FC236}">
                    <a16:creationId xmlns:a16="http://schemas.microsoft.com/office/drawing/2014/main" id="{058A0E67-E421-4862-E14B-901CE8893E10}"/>
                  </a:ext>
                </a:extLst>
              </p:cNvPr>
              <p:cNvSpPr/>
              <p:nvPr/>
            </p:nvSpPr>
            <p:spPr>
              <a:xfrm>
                <a:off x="3510832" y="2251534"/>
                <a:ext cx="5468498" cy="734640"/>
              </a:xfrm>
              <a:prstGeom prst="roundRect">
                <a:avLst>
                  <a:gd name="adj" fmla="val 50000"/>
                </a:avLst>
              </a:prstGeom>
              <a:gradFill flip="none" rotWithShape="1">
                <a:gsLst>
                  <a:gs pos="0">
                    <a:srgbClr val="31AC17">
                      <a:shade val="30000"/>
                      <a:satMod val="115000"/>
                    </a:srgbClr>
                  </a:gs>
                  <a:gs pos="50000">
                    <a:srgbClr val="31AC17">
                      <a:shade val="67500"/>
                      <a:satMod val="115000"/>
                    </a:srgbClr>
                  </a:gs>
                  <a:gs pos="100000">
                    <a:srgbClr val="31AC17">
                      <a:shade val="100000"/>
                      <a:satMod val="115000"/>
                    </a:srgbClr>
                  </a:gs>
                </a:gsLst>
                <a:lin ang="108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标小智龙珠体" panose="02020500000000000000" pitchFamily="18" charset="-122"/>
                  <a:ea typeface="标小智龙珠体" panose="02020500000000000000" pitchFamily="18" charset="-122"/>
                </a:endParaRPr>
              </a:p>
            </p:txBody>
          </p:sp>
          <p:sp>
            <p:nvSpPr>
              <p:cNvPr id="14" name="文本框 13">
                <a:extLst>
                  <a:ext uri="{FF2B5EF4-FFF2-40B4-BE49-F238E27FC236}">
                    <a16:creationId xmlns:a16="http://schemas.microsoft.com/office/drawing/2014/main" id="{553E555E-6922-772D-CCA2-5341456B515E}"/>
                  </a:ext>
                </a:extLst>
              </p:cNvPr>
              <p:cNvSpPr txBox="1"/>
              <p:nvPr/>
            </p:nvSpPr>
            <p:spPr>
              <a:xfrm>
                <a:off x="3817504" y="2294972"/>
                <a:ext cx="4855152" cy="734640"/>
              </a:xfrm>
              <a:prstGeom prst="rect">
                <a:avLst/>
              </a:prstGeom>
              <a:noFill/>
            </p:spPr>
            <p:txBody>
              <a:bodyPr wrap="square">
                <a:spAutoFit/>
              </a:bodyPr>
              <a:lstStyle/>
              <a:p>
                <a:pPr algn="ctr"/>
                <a:r>
                  <a:rPr lang="vi-VN" altLang="zh-CN" sz="5000" b="1" dirty="0">
                    <a:solidFill>
                      <a:schemeClr val="bg1"/>
                    </a:solidFill>
                    <a:latin typeface="Cambria" panose="02040503050406030204" pitchFamily="18" charset="0"/>
                    <a:ea typeface="Cambria" panose="02040503050406030204" pitchFamily="18" charset="0"/>
                    <a:cs typeface="+mn-ea"/>
                    <a:sym typeface="+mn-lt"/>
                  </a:rPr>
                  <a:t>GHI NHỚ</a:t>
                </a:r>
                <a:endParaRPr lang="en-US" altLang="zh-CN" sz="5000" b="1" dirty="0">
                  <a:solidFill>
                    <a:schemeClr val="bg1"/>
                  </a:solidFill>
                  <a:latin typeface="Cambria" panose="02040503050406030204" pitchFamily="18" charset="0"/>
                  <a:ea typeface="Cambria" panose="02040503050406030204" pitchFamily="18" charset="0"/>
                  <a:cs typeface="+mn-ea"/>
                  <a:sym typeface="+mn-lt"/>
                </a:endParaRPr>
              </a:p>
            </p:txBody>
          </p:sp>
        </p:grpSp>
      </p:grpSp>
      <p:sp>
        <p:nvSpPr>
          <p:cNvPr id="15" name="TextBox 14">
            <a:extLst>
              <a:ext uri="{FF2B5EF4-FFF2-40B4-BE49-F238E27FC236}">
                <a16:creationId xmlns:a16="http://schemas.microsoft.com/office/drawing/2014/main" id="{24A34069-F4C2-466B-A8E0-B63EFC8A3C62}"/>
              </a:ext>
            </a:extLst>
          </p:cNvPr>
          <p:cNvSpPr txBox="1"/>
          <p:nvPr/>
        </p:nvSpPr>
        <p:spPr>
          <a:xfrm>
            <a:off x="691968" y="1441577"/>
            <a:ext cx="10478814" cy="5170646"/>
          </a:xfrm>
          <a:prstGeom prst="rect">
            <a:avLst/>
          </a:prstGeom>
          <a:noFill/>
        </p:spPr>
        <p:txBody>
          <a:bodyPr wrap="square">
            <a:spAutoFit/>
          </a:bodyPr>
          <a:lstStyle/>
          <a:p>
            <a:pPr algn="just"/>
            <a:r>
              <a:rPr lang="vi-VN" sz="5400" b="1" dirty="0">
                <a:latin typeface="Cambria" panose="02040503050406030204" pitchFamily="18" charset="0"/>
                <a:ea typeface="Cambria" panose="02040503050406030204" pitchFamily="18" charset="0"/>
              </a:rPr>
              <a:t>Trạng ngữ chỉ phương tiện bổ sung thông tin về phương tiện thực hiện hoạt động được nói đến trong câu; trả lời cho câu hỏi có từ ngữ để hỏi: bằng gì, bằng cái gì, với cái gì,....</a:t>
            </a:r>
            <a:endParaRPr lang="en-SG" sz="5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89148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F1B35A-F29F-4306-8055-67155EB4847C}"/>
              </a:ext>
            </a:extLst>
          </p:cNvPr>
          <p:cNvSpPr txBox="1"/>
          <p:nvPr/>
        </p:nvSpPr>
        <p:spPr>
          <a:xfrm>
            <a:off x="2060028" y="430924"/>
            <a:ext cx="7914289" cy="369332"/>
          </a:xfrm>
          <a:prstGeom prst="rect">
            <a:avLst/>
          </a:prstGeom>
          <a:noFill/>
        </p:spPr>
        <p:txBody>
          <a:bodyPr wrap="square" rtlCol="0">
            <a:spAutoFit/>
          </a:bodyPr>
          <a:lstStyle/>
          <a:p>
            <a:endParaRPr lang="en-SG" dirty="0"/>
          </a:p>
        </p:txBody>
      </p:sp>
      <p:sp>
        <p:nvSpPr>
          <p:cNvPr id="11" name="Rounded Rectangle 7">
            <a:extLst>
              <a:ext uri="{FF2B5EF4-FFF2-40B4-BE49-F238E27FC236}">
                <a16:creationId xmlns:a16="http://schemas.microsoft.com/office/drawing/2014/main" id="{5251FB1E-DBE5-47AB-9964-CD7F67015D89}"/>
              </a:ext>
            </a:extLst>
          </p:cNvPr>
          <p:cNvSpPr/>
          <p:nvPr/>
        </p:nvSpPr>
        <p:spPr>
          <a:xfrm>
            <a:off x="1370892" y="42057"/>
            <a:ext cx="10583916" cy="1566624"/>
          </a:xfrm>
          <a:prstGeom prst="roundRect">
            <a:avLst>
              <a:gd name="adj" fmla="val 27734"/>
            </a:avLst>
          </a:prstGeom>
          <a:solidFill>
            <a:schemeClr val="accent4">
              <a:lumMod val="20000"/>
              <a:lumOff val="80000"/>
            </a:schemeClr>
          </a:solidFill>
          <a:ln w="57150">
            <a:solidFill>
              <a:srgbClr val="566139"/>
            </a:solidFill>
            <a:prstDash val="dash"/>
          </a:ln>
        </p:spPr>
        <p:txBody>
          <a:bodyPr wrap="square">
            <a:spAutoFit/>
          </a:bodyPr>
          <a:lstStyle/>
          <a:p>
            <a:pPr algn="ctr"/>
            <a:r>
              <a:rPr lang="vi-VN" sz="4000" b="1" dirty="0">
                <a:solidFill>
                  <a:schemeClr val="accent2">
                    <a:lumMod val="50000"/>
                  </a:schemeClr>
                </a:solidFill>
                <a:latin typeface="Cambria" panose="02040503050406030204" pitchFamily="18" charset="0"/>
                <a:ea typeface="Cambria" panose="02040503050406030204" pitchFamily="18" charset="0"/>
              </a:rPr>
              <a:t>4. Tìm từ ngữ thích hợp để hoàn thành các câu có trạng ngữ chỉ phương tiện.</a:t>
            </a:r>
          </a:p>
        </p:txBody>
      </p:sp>
      <p:pic>
        <p:nvPicPr>
          <p:cNvPr id="10" name="Picture 9">
            <a:extLst>
              <a:ext uri="{FF2B5EF4-FFF2-40B4-BE49-F238E27FC236}">
                <a16:creationId xmlns:a16="http://schemas.microsoft.com/office/drawing/2014/main" id="{B20F44B7-05C9-4B9E-97E2-EECF8C298FA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2655" b="81537" l="14271" r="72555">
                        <a14:foregroundMark x1="16866" y1="78144" x2="14271" y2="81537"/>
                      </a14:backgroundRemoval>
                    </a14:imgEffect>
                  </a14:imgLayer>
                </a14:imgProps>
              </a:ext>
            </a:extLst>
          </a:blip>
          <a:srcRect l="16896" t="16643" r="21187" b="22323"/>
          <a:stretch/>
        </p:blipFill>
        <p:spPr>
          <a:xfrm>
            <a:off x="3524412" y="2322785"/>
            <a:ext cx="633710" cy="624693"/>
          </a:xfrm>
          <a:prstGeom prst="rect">
            <a:avLst/>
          </a:prstGeom>
        </p:spPr>
      </p:pic>
      <p:pic>
        <p:nvPicPr>
          <p:cNvPr id="14" name="Picture 13">
            <a:extLst>
              <a:ext uri="{FF2B5EF4-FFF2-40B4-BE49-F238E27FC236}">
                <a16:creationId xmlns:a16="http://schemas.microsoft.com/office/drawing/2014/main" id="{61512788-AEA1-4ABD-94CA-47ADFE525F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2655" b="81537" l="14271" r="72555">
                        <a14:foregroundMark x1="16866" y1="78144" x2="14271" y2="81537"/>
                      </a14:backgroundRemoval>
                    </a14:imgEffect>
                  </a14:imgLayer>
                </a14:imgProps>
              </a:ext>
            </a:extLst>
          </a:blip>
          <a:srcRect l="16896" t="16643" r="21187" b="22323"/>
          <a:stretch/>
        </p:blipFill>
        <p:spPr>
          <a:xfrm>
            <a:off x="4949802" y="2322785"/>
            <a:ext cx="643690" cy="634531"/>
          </a:xfrm>
          <a:prstGeom prst="rect">
            <a:avLst/>
          </a:prstGeom>
        </p:spPr>
      </p:pic>
      <p:sp>
        <p:nvSpPr>
          <p:cNvPr id="20" name="Rounded Rectangle 2">
            <a:extLst>
              <a:ext uri="{FF2B5EF4-FFF2-40B4-BE49-F238E27FC236}">
                <a16:creationId xmlns:a16="http://schemas.microsoft.com/office/drawing/2014/main" id="{BC43C681-9E17-4F8A-8E6E-D3E6E4FC7396}"/>
              </a:ext>
            </a:extLst>
          </p:cNvPr>
          <p:cNvSpPr/>
          <p:nvPr/>
        </p:nvSpPr>
        <p:spPr>
          <a:xfrm>
            <a:off x="0" y="1660730"/>
            <a:ext cx="9066527" cy="1451609"/>
          </a:xfrm>
          <a:prstGeom prst="roundRect">
            <a:avLst/>
          </a:prstGeom>
          <a:solidFill>
            <a:schemeClr val="accent2">
              <a:lumMod val="40000"/>
              <a:lumOff val="60000"/>
            </a:schemeClr>
          </a:solidFill>
          <a:ln w="571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002060"/>
                </a:solidFill>
                <a:latin typeface="Cambria" panose="02040503050406030204" pitchFamily="18" charset="0"/>
                <a:ea typeface="Cambria" panose="02040503050406030204" pitchFamily="18" charset="0"/>
              </a:rPr>
              <a:t>a) Bằng ........... .......................</a:t>
            </a:r>
            <a:r>
              <a:rPr lang="en-US" sz="4000" b="1" dirty="0">
                <a:solidFill>
                  <a:srgbClr val="002060"/>
                </a:solidFill>
                <a:latin typeface="Cambria" panose="02040503050406030204" pitchFamily="18" charset="0"/>
                <a:ea typeface="Cambria" panose="02040503050406030204" pitchFamily="18" charset="0"/>
              </a:rPr>
              <a:t>.  </a:t>
            </a:r>
            <a:r>
              <a:rPr lang="vi-VN" sz="4000" b="1" dirty="0">
                <a:solidFill>
                  <a:srgbClr val="002060"/>
                </a:solidFill>
                <a:latin typeface="Cambria" panose="02040503050406030204" pitchFamily="18" charset="0"/>
                <a:ea typeface="Cambria" panose="02040503050406030204" pitchFamily="18" charset="0"/>
              </a:rPr>
              <a:t>, chuồn chuồn bay lượn khắp đó đây.</a:t>
            </a:r>
            <a:endParaRPr lang="en-US" sz="4000" b="1" dirty="0">
              <a:solidFill>
                <a:srgbClr val="002060"/>
              </a:solidFill>
              <a:latin typeface="Cambria" panose="02040503050406030204" pitchFamily="18" charset="0"/>
              <a:ea typeface="Cambria" panose="02040503050406030204" pitchFamily="18" charset="0"/>
            </a:endParaRPr>
          </a:p>
        </p:txBody>
      </p:sp>
      <p:sp>
        <p:nvSpPr>
          <p:cNvPr id="21" name="Rounded Rectangle 2">
            <a:extLst>
              <a:ext uri="{FF2B5EF4-FFF2-40B4-BE49-F238E27FC236}">
                <a16:creationId xmlns:a16="http://schemas.microsoft.com/office/drawing/2014/main" id="{01060D9C-A11E-472B-89AF-F16C5F6112C1}"/>
              </a:ext>
            </a:extLst>
          </p:cNvPr>
          <p:cNvSpPr/>
          <p:nvPr/>
        </p:nvSpPr>
        <p:spPr>
          <a:xfrm>
            <a:off x="111284" y="3227179"/>
            <a:ext cx="11408053" cy="1573924"/>
          </a:xfrm>
          <a:prstGeom prst="roundRect">
            <a:avLst/>
          </a:prstGeom>
          <a:solidFill>
            <a:schemeClr val="accent2">
              <a:lumMod val="40000"/>
              <a:lumOff val="60000"/>
            </a:schemeClr>
          </a:solidFill>
          <a:ln w="571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002060"/>
                </a:solidFill>
                <a:latin typeface="Cambria" panose="02040503050406030204" pitchFamily="18" charset="0"/>
                <a:ea typeface="Cambria" panose="02040503050406030204" pitchFamily="18" charset="0"/>
              </a:rPr>
              <a:t>b) </a:t>
            </a:r>
            <a:r>
              <a:rPr lang="en-SG" sz="4000" b="1" dirty="0" err="1">
                <a:solidFill>
                  <a:srgbClr val="002060"/>
                </a:solidFill>
                <a:latin typeface="Cambria" panose="02040503050406030204" pitchFamily="18" charset="0"/>
                <a:ea typeface="Cambria" panose="02040503050406030204" pitchFamily="18" charset="0"/>
              </a:rPr>
              <a:t>Với</a:t>
            </a:r>
            <a:r>
              <a:rPr lang="en-SG" sz="4000" b="1" dirty="0">
                <a:solidFill>
                  <a:srgbClr val="002060"/>
                </a:solidFill>
                <a:latin typeface="Cambria" panose="02040503050406030204" pitchFamily="18" charset="0"/>
                <a:ea typeface="Cambria" panose="02040503050406030204" pitchFamily="18" charset="0"/>
              </a:rPr>
              <a:t> </a:t>
            </a:r>
            <a:r>
              <a:rPr lang="vi-VN" sz="4000" b="1" dirty="0">
                <a:solidFill>
                  <a:srgbClr val="002060"/>
                </a:solidFill>
                <a:latin typeface="Cambria" panose="02040503050406030204" pitchFamily="18" charset="0"/>
                <a:ea typeface="Cambria" panose="02040503050406030204" pitchFamily="18" charset="0"/>
              </a:rPr>
              <a:t>..................................</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chim</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gõ</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kiến</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có</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thể</a:t>
            </a:r>
            <a:r>
              <a:rPr lang="en-SG" sz="4000" b="1" dirty="0">
                <a:solidFill>
                  <a:srgbClr val="002060"/>
                </a:solidFill>
                <a:latin typeface="Cambria" panose="02040503050406030204" pitchFamily="18" charset="0"/>
                <a:ea typeface="Cambria" panose="02040503050406030204" pitchFamily="18" charset="0"/>
              </a:rPr>
              <a:t> </a:t>
            </a:r>
            <a:r>
              <a:rPr lang="vi-VN" sz="4000" b="1" dirty="0">
                <a:solidFill>
                  <a:srgbClr val="002060"/>
                </a:solidFill>
                <a:latin typeface="Cambria" panose="02040503050406030204" pitchFamily="18" charset="0"/>
                <a:ea typeface="Cambria" panose="02040503050406030204" pitchFamily="18" charset="0"/>
              </a:rPr>
              <a:t>đ</a:t>
            </a:r>
            <a:r>
              <a:rPr lang="en-SG" sz="4000" b="1" dirty="0" err="1">
                <a:solidFill>
                  <a:srgbClr val="002060"/>
                </a:solidFill>
                <a:latin typeface="Cambria" panose="02040503050406030204" pitchFamily="18" charset="0"/>
                <a:ea typeface="Cambria" panose="02040503050406030204" pitchFamily="18" charset="0"/>
              </a:rPr>
              <a:t>ục</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thủng</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bất</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kì</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thân</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cây</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nào</a:t>
            </a:r>
            <a:r>
              <a:rPr lang="en-SG" sz="4000" b="1" dirty="0">
                <a:solidFill>
                  <a:srgbClr val="002060"/>
                </a:solidFill>
                <a:latin typeface="Cambria" panose="02040503050406030204" pitchFamily="18" charset="0"/>
                <a:ea typeface="Cambria" panose="02040503050406030204" pitchFamily="18" charset="0"/>
              </a:rPr>
              <a:t>.</a:t>
            </a:r>
            <a:endParaRPr lang="en-US" sz="4000" b="1" dirty="0">
              <a:solidFill>
                <a:srgbClr val="002060"/>
              </a:solidFill>
              <a:latin typeface="Cambria" panose="02040503050406030204" pitchFamily="18" charset="0"/>
              <a:ea typeface="Cambria" panose="02040503050406030204" pitchFamily="18" charset="0"/>
            </a:endParaRPr>
          </a:p>
        </p:txBody>
      </p:sp>
      <p:sp>
        <p:nvSpPr>
          <p:cNvPr id="2" name="Rounded Rectangle 2">
            <a:extLst>
              <a:ext uri="{FF2B5EF4-FFF2-40B4-BE49-F238E27FC236}">
                <a16:creationId xmlns:a16="http://schemas.microsoft.com/office/drawing/2014/main" id="{8E33F143-936B-2D94-4DD5-0C0E5283CBB3}"/>
              </a:ext>
            </a:extLst>
          </p:cNvPr>
          <p:cNvSpPr/>
          <p:nvPr/>
        </p:nvSpPr>
        <p:spPr>
          <a:xfrm>
            <a:off x="111283" y="4915943"/>
            <a:ext cx="11408053" cy="1348127"/>
          </a:xfrm>
          <a:prstGeom prst="roundRect">
            <a:avLst/>
          </a:prstGeom>
          <a:solidFill>
            <a:schemeClr val="accent2">
              <a:lumMod val="40000"/>
              <a:lumOff val="60000"/>
            </a:schemeClr>
          </a:solidFill>
          <a:ln w="571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002060"/>
                </a:solidFill>
                <a:latin typeface="Cambria" panose="02040503050406030204" pitchFamily="18" charset="0"/>
                <a:ea typeface="Cambria" panose="02040503050406030204" pitchFamily="18" charset="0"/>
              </a:rPr>
              <a:t>c) B</a:t>
            </a:r>
            <a:r>
              <a:rPr lang="en-SG" sz="4000" b="1" dirty="0" err="1">
                <a:solidFill>
                  <a:srgbClr val="002060"/>
                </a:solidFill>
                <a:latin typeface="Cambria" panose="02040503050406030204" pitchFamily="18" charset="0"/>
                <a:ea typeface="Cambria" panose="02040503050406030204" pitchFamily="18" charset="0"/>
              </a:rPr>
              <a:t>ằng</a:t>
            </a:r>
            <a:r>
              <a:rPr lang="en-SG" sz="4000" b="1" dirty="0">
                <a:solidFill>
                  <a:srgbClr val="002060"/>
                </a:solidFill>
                <a:latin typeface="Cambria" panose="02040503050406030204" pitchFamily="18" charset="0"/>
                <a:ea typeface="Cambria" panose="02040503050406030204" pitchFamily="18" charset="0"/>
              </a:rPr>
              <a:t> ..</a:t>
            </a:r>
            <a:r>
              <a:rPr lang="vi-VN" sz="4000" b="1" dirty="0">
                <a:solidFill>
                  <a:srgbClr val="002060"/>
                </a:solidFill>
                <a:latin typeface="Cambria" panose="02040503050406030204" pitchFamily="18" charset="0"/>
                <a:ea typeface="Cambria" panose="02040503050406030204" pitchFamily="18" charset="0"/>
              </a:rPr>
              <a:t>.........................</a:t>
            </a:r>
            <a:r>
              <a:rPr lang="en-SG" sz="4000" b="1" dirty="0">
                <a:solidFill>
                  <a:srgbClr val="00206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voi</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có</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thể</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dễ</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dàng</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kéo</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lá</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cây</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cành</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cây</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từ</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trên</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cao</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xuống</a:t>
            </a:r>
            <a:r>
              <a:rPr lang="en-SG" sz="4000" b="1" dirty="0">
                <a:solidFill>
                  <a:srgbClr val="002060"/>
                </a:solidFill>
                <a:latin typeface="Cambria" panose="02040503050406030204" pitchFamily="18" charset="0"/>
                <a:ea typeface="Cambria" panose="02040503050406030204" pitchFamily="18" charset="0"/>
              </a:rPr>
              <a:t>.</a:t>
            </a:r>
            <a:endParaRPr lang="en-US" sz="4000" b="1" dirty="0">
              <a:solidFill>
                <a:srgbClr val="00206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F5EF6460-6A1D-4033-782F-DA7D90FB2C94}"/>
              </a:ext>
            </a:extLst>
          </p:cNvPr>
          <p:cNvSpPr txBox="1"/>
          <p:nvPr/>
        </p:nvSpPr>
        <p:spPr>
          <a:xfrm>
            <a:off x="2381532" y="1783499"/>
            <a:ext cx="4305842" cy="661720"/>
          </a:xfrm>
          <a:prstGeom prst="rect">
            <a:avLst/>
          </a:prstGeom>
          <a:solidFill>
            <a:srgbClr val="F8CBAD"/>
          </a:solidFill>
        </p:spPr>
        <p:txBody>
          <a:bodyPr wrap="square" lIns="0" tIns="0" rIns="0" rtlCol="0">
            <a:spAutoFit/>
          </a:bodyPr>
          <a:lstStyle/>
          <a:p>
            <a:r>
              <a:rPr lang="en-SG" b="1" i="0" dirty="0">
                <a:solidFill>
                  <a:srgbClr val="7030A0"/>
                </a:solidFill>
                <a:effectLst/>
                <a:latin typeface="Roboto" panose="02000000000000000000" pitchFamily="2" charset="0"/>
              </a:rPr>
              <a:t> </a:t>
            </a:r>
            <a:r>
              <a:rPr lang="en-SG" sz="4000" b="1" i="0" dirty="0" err="1">
                <a:solidFill>
                  <a:srgbClr val="7030A0"/>
                </a:solidFill>
                <a:effectLst/>
                <a:latin typeface="Cambria" panose="02040503050406030204" pitchFamily="18" charset="0"/>
                <a:ea typeface="Cambria" panose="02040503050406030204" pitchFamily="18" charset="0"/>
              </a:rPr>
              <a:t>đôi</a:t>
            </a:r>
            <a:r>
              <a:rPr lang="en-SG" sz="4000" b="1" i="0" dirty="0">
                <a:solidFill>
                  <a:srgbClr val="7030A0"/>
                </a:solidFill>
                <a:effectLst/>
                <a:latin typeface="Cambria" panose="02040503050406030204" pitchFamily="18" charset="0"/>
                <a:ea typeface="Cambria" panose="02040503050406030204" pitchFamily="18" charset="0"/>
              </a:rPr>
              <a:t> </a:t>
            </a:r>
            <a:r>
              <a:rPr lang="en-SG" sz="4000" b="1" i="0" dirty="0" err="1">
                <a:solidFill>
                  <a:srgbClr val="7030A0"/>
                </a:solidFill>
                <a:effectLst/>
                <a:latin typeface="Cambria" panose="02040503050406030204" pitchFamily="18" charset="0"/>
                <a:ea typeface="Cambria" panose="02040503050406030204" pitchFamily="18" charset="0"/>
              </a:rPr>
              <a:t>cánh</a:t>
            </a:r>
            <a:r>
              <a:rPr lang="en-SG" sz="4000" b="1" i="0" dirty="0">
                <a:solidFill>
                  <a:srgbClr val="7030A0"/>
                </a:solidFill>
                <a:effectLst/>
                <a:latin typeface="Cambria" panose="02040503050406030204" pitchFamily="18" charset="0"/>
                <a:ea typeface="Cambria" panose="02040503050406030204" pitchFamily="18" charset="0"/>
              </a:rPr>
              <a:t> </a:t>
            </a:r>
            <a:r>
              <a:rPr lang="en-SG" sz="4000" b="1" i="0" dirty="0" err="1">
                <a:solidFill>
                  <a:srgbClr val="7030A0"/>
                </a:solidFill>
                <a:effectLst/>
                <a:latin typeface="Cambria" panose="02040503050406030204" pitchFamily="18" charset="0"/>
                <a:ea typeface="Cambria" panose="02040503050406030204" pitchFamily="18" charset="0"/>
              </a:rPr>
              <a:t>của</a:t>
            </a:r>
            <a:r>
              <a:rPr lang="en-SG" sz="4000" b="1" i="0" dirty="0">
                <a:solidFill>
                  <a:srgbClr val="7030A0"/>
                </a:solidFill>
                <a:effectLst/>
                <a:latin typeface="Cambria" panose="02040503050406030204" pitchFamily="18" charset="0"/>
                <a:ea typeface="Cambria" panose="02040503050406030204" pitchFamily="18" charset="0"/>
              </a:rPr>
              <a:t> </a:t>
            </a:r>
            <a:r>
              <a:rPr lang="en-SG" sz="4000" b="1" i="0" dirty="0" err="1">
                <a:solidFill>
                  <a:srgbClr val="7030A0"/>
                </a:solidFill>
                <a:effectLst/>
                <a:latin typeface="Cambria" panose="02040503050406030204" pitchFamily="18" charset="0"/>
                <a:ea typeface="Cambria" panose="02040503050406030204" pitchFamily="18" charset="0"/>
              </a:rPr>
              <a:t>mình</a:t>
            </a:r>
            <a:endParaRPr lang="en-SG" sz="4000" b="1" dirty="0">
              <a:solidFill>
                <a:srgbClr val="7030A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60D9D3DD-E21B-D12C-1239-BFBD9CDE9DF2}"/>
              </a:ext>
            </a:extLst>
          </p:cNvPr>
          <p:cNvSpPr txBox="1"/>
          <p:nvPr/>
        </p:nvSpPr>
        <p:spPr>
          <a:xfrm>
            <a:off x="1930400" y="3383493"/>
            <a:ext cx="4584700" cy="661720"/>
          </a:xfrm>
          <a:prstGeom prst="rect">
            <a:avLst/>
          </a:prstGeom>
          <a:solidFill>
            <a:srgbClr val="F8CBAD"/>
          </a:solidFill>
        </p:spPr>
        <p:txBody>
          <a:bodyPr wrap="square" lIns="0" tIns="0" rIns="0" rtlCol="0">
            <a:spAutoFit/>
          </a:bodyPr>
          <a:lstStyle/>
          <a:p>
            <a:pPr algn="ctr"/>
            <a:r>
              <a:rPr lang="en-SG" sz="4000" b="1" i="0" dirty="0" err="1">
                <a:solidFill>
                  <a:srgbClr val="7030A0"/>
                </a:solidFill>
                <a:effectLst/>
                <a:latin typeface="Cambria" panose="02040503050406030204" pitchFamily="18" charset="0"/>
                <a:ea typeface="Cambria" panose="02040503050406030204" pitchFamily="18" charset="0"/>
              </a:rPr>
              <a:t>cái</a:t>
            </a:r>
            <a:r>
              <a:rPr lang="en-SG" sz="4000" b="1" i="0" dirty="0">
                <a:solidFill>
                  <a:srgbClr val="7030A0"/>
                </a:solidFill>
                <a:effectLst/>
                <a:latin typeface="Cambria" panose="02040503050406030204" pitchFamily="18" charset="0"/>
                <a:ea typeface="Cambria" panose="02040503050406030204" pitchFamily="18" charset="0"/>
              </a:rPr>
              <a:t> </a:t>
            </a:r>
            <a:r>
              <a:rPr lang="en-SG" sz="4000" b="1" i="0" dirty="0" err="1">
                <a:solidFill>
                  <a:srgbClr val="7030A0"/>
                </a:solidFill>
                <a:effectLst/>
                <a:latin typeface="Cambria" panose="02040503050406030204" pitchFamily="18" charset="0"/>
                <a:ea typeface="Cambria" panose="02040503050406030204" pitchFamily="18" charset="0"/>
              </a:rPr>
              <a:t>mỏ</a:t>
            </a:r>
            <a:r>
              <a:rPr lang="en-SG" sz="4000" b="1" i="0" dirty="0">
                <a:solidFill>
                  <a:srgbClr val="7030A0"/>
                </a:solidFill>
                <a:effectLst/>
                <a:latin typeface="Cambria" panose="02040503050406030204" pitchFamily="18" charset="0"/>
                <a:ea typeface="Cambria" panose="02040503050406030204" pitchFamily="18" charset="0"/>
              </a:rPr>
              <a:t> </a:t>
            </a:r>
            <a:r>
              <a:rPr lang="en-SG" sz="4000" b="1" i="0" dirty="0" err="1">
                <a:solidFill>
                  <a:srgbClr val="7030A0"/>
                </a:solidFill>
                <a:effectLst/>
                <a:latin typeface="Cambria" panose="02040503050406030204" pitchFamily="18" charset="0"/>
                <a:ea typeface="Cambria" panose="02040503050406030204" pitchFamily="18" charset="0"/>
              </a:rPr>
              <a:t>của</a:t>
            </a:r>
            <a:r>
              <a:rPr lang="en-SG" sz="4000" b="1" i="0" dirty="0">
                <a:solidFill>
                  <a:srgbClr val="7030A0"/>
                </a:solidFill>
                <a:effectLst/>
                <a:latin typeface="Cambria" panose="02040503050406030204" pitchFamily="18" charset="0"/>
                <a:ea typeface="Cambria" panose="02040503050406030204" pitchFamily="18" charset="0"/>
              </a:rPr>
              <a:t> </a:t>
            </a:r>
            <a:r>
              <a:rPr lang="en-SG" sz="4000" b="1" i="0" dirty="0" err="1">
                <a:solidFill>
                  <a:srgbClr val="7030A0"/>
                </a:solidFill>
                <a:effectLst/>
                <a:latin typeface="Cambria" panose="02040503050406030204" pitchFamily="18" charset="0"/>
                <a:ea typeface="Cambria" panose="02040503050406030204" pitchFamily="18" charset="0"/>
              </a:rPr>
              <a:t>mình</a:t>
            </a:r>
            <a:endParaRPr lang="en-SG" sz="4000" b="1" dirty="0">
              <a:solidFill>
                <a:srgbClr val="7030A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CEE1C6F0-17F5-56BB-7A7A-DFA6084DD05F}"/>
              </a:ext>
            </a:extLst>
          </p:cNvPr>
          <p:cNvSpPr txBox="1"/>
          <p:nvPr/>
        </p:nvSpPr>
        <p:spPr>
          <a:xfrm>
            <a:off x="2186590" y="4996560"/>
            <a:ext cx="4722210" cy="661720"/>
          </a:xfrm>
          <a:prstGeom prst="rect">
            <a:avLst/>
          </a:prstGeom>
          <a:solidFill>
            <a:srgbClr val="F8CBAD"/>
          </a:solidFill>
        </p:spPr>
        <p:txBody>
          <a:bodyPr wrap="square" lIns="0" tIns="0" rIns="0" rtlCol="0">
            <a:spAutoFit/>
          </a:bodyPr>
          <a:lstStyle/>
          <a:p>
            <a:pPr algn="ctr"/>
            <a:r>
              <a:rPr lang="vi-VN" sz="4000" b="1" dirty="0">
                <a:solidFill>
                  <a:srgbClr val="7030A0"/>
                </a:solidFill>
                <a:latin typeface="Cambria" panose="02040503050406030204" pitchFamily="18" charset="0"/>
                <a:ea typeface="Cambria" panose="02040503050406030204" pitchFamily="18" charset="0"/>
              </a:rPr>
              <a:t>chiếc vòi của mình</a:t>
            </a:r>
            <a:endParaRPr lang="en-SG" sz="4000" b="1" dirty="0">
              <a:solidFill>
                <a:srgbClr val="7030A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26852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P spid="21" grpId="0" animBg="1"/>
      <p:bldP spid="2" grpId="0" animBg="1"/>
      <p:bldP spid="4" grpId="0" animBg="1"/>
      <p:bldP spid="5" grpId="0" animBg="1"/>
      <p:bldP spid="6"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nlgbo1b">
      <a:majorFont>
        <a:latin typeface="思源黑体 CN" panose="020F0302020204030204"/>
        <a:ea typeface="思源黑体 CN"/>
        <a:cs typeface=""/>
      </a:majorFont>
      <a:minorFont>
        <a:latin typeface="思源黑体 CN" panose="020F0502020204030204"/>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752</TotalTime>
  <Words>604</Words>
  <Application>Microsoft Office PowerPoint</Application>
  <PresentationFormat>Widescreen</PresentationFormat>
  <Paragraphs>52</Paragraphs>
  <Slides>11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等线</vt:lpstr>
      <vt:lpstr>SVN-Newton</vt:lpstr>
      <vt:lpstr>UVF Blenda Script</vt:lpstr>
      <vt:lpstr>思源黑体 CN</vt:lpstr>
      <vt:lpstr>标小智龙珠体</vt:lpstr>
      <vt:lpstr>#9Slide07 HoneyCream</vt:lpstr>
      <vt:lpstr>Arial</vt:lpstr>
      <vt:lpstr>Cambria</vt:lpstr>
      <vt:lpstr>Roboto</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MANG NON</dc:creator>
  <cp:keywords>MĂNG NON TEAM</cp:keywords>
  <cp:lastModifiedBy>duong quynh anh</cp:lastModifiedBy>
  <cp:revision>33</cp:revision>
  <dcterms:created xsi:type="dcterms:W3CDTF">2022-02-16T07:22:21Z</dcterms:created>
  <dcterms:modified xsi:type="dcterms:W3CDTF">2025-04-21T14:09:33Z</dcterms:modified>
</cp:coreProperties>
</file>