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71" r:id="rId6"/>
    <p:sldId id="265" r:id="rId7"/>
    <p:sldId id="266" r:id="rId8"/>
    <p:sldId id="267" r:id="rId9"/>
    <p:sldId id="273" r:id="rId10"/>
    <p:sldId id="275" r:id="rId11"/>
    <p:sldId id="268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(MS)" panose="020B0604020202020204" charset="0"/>
      <p:regular r:id="rId17"/>
    </p:embeddedFont>
    <p:embeddedFont>
      <p:font typeface="Calibri (MS) Bold" panose="020B0604020202020204" charset="0"/>
      <p:regular r:id="rId18"/>
    </p:embeddedFont>
    <p:embeddedFont>
      <p:font typeface="More Sugar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B"/>
    <a:srgbClr val="889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2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486400" y="-952501"/>
            <a:ext cx="24612600" cy="163377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.wdp"/><Relationship Id="rId3" Type="http://schemas.openxmlformats.org/officeDocument/2006/relationships/image" Target="../media/image23.svg"/><Relationship Id="rId7" Type="http://schemas.openxmlformats.org/officeDocument/2006/relationships/image" Target="../media/image34.svg"/><Relationship Id="rId12" Type="http://schemas.openxmlformats.org/officeDocument/2006/relationships/image" Target="../media/image80.png"/><Relationship Id="rId2" Type="http://schemas.openxmlformats.org/officeDocument/2006/relationships/image" Target="../media/image22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79.png"/><Relationship Id="rId5" Type="http://schemas.openxmlformats.org/officeDocument/2006/relationships/image" Target="../media/image32.svg"/><Relationship Id="rId15" Type="http://schemas.microsoft.com/office/2007/relationships/hdphoto" Target="../media/hdphoto2.wdp"/><Relationship Id="rId10" Type="http://schemas.openxmlformats.org/officeDocument/2006/relationships/image" Target="../media/image78.png"/><Relationship Id="rId4" Type="http://schemas.openxmlformats.org/officeDocument/2006/relationships/image" Target="../media/image31.png"/><Relationship Id="rId9" Type="http://schemas.openxmlformats.org/officeDocument/2006/relationships/image" Target="../media/image17.svg"/><Relationship Id="rId1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3" Type="http://schemas.openxmlformats.org/officeDocument/2006/relationships/image" Target="../media/image17.svg"/><Relationship Id="rId7" Type="http://schemas.openxmlformats.org/officeDocument/2006/relationships/image" Target="../media/image86.svg"/><Relationship Id="rId12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32.svg"/><Relationship Id="rId5" Type="http://schemas.openxmlformats.org/officeDocument/2006/relationships/image" Target="../media/image84.svg"/><Relationship Id="rId10" Type="http://schemas.openxmlformats.org/officeDocument/2006/relationships/image" Target="../media/image31.png"/><Relationship Id="rId4" Type="http://schemas.openxmlformats.org/officeDocument/2006/relationships/image" Target="../media/image83.png"/><Relationship Id="rId9" Type="http://schemas.openxmlformats.org/officeDocument/2006/relationships/image" Target="../media/image8.svg"/><Relationship Id="rId1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34.svg"/><Relationship Id="rId17" Type="http://schemas.openxmlformats.org/officeDocument/2006/relationships/image" Target="../media/image28.png"/><Relationship Id="rId2" Type="http://schemas.openxmlformats.org/officeDocument/2006/relationships/image" Target="../media/image2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21.svg"/><Relationship Id="rId9" Type="http://schemas.openxmlformats.org/officeDocument/2006/relationships/image" Target="../media/image31.png"/><Relationship Id="rId1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36.svg"/><Relationship Id="rId1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5" Type="http://schemas.openxmlformats.org/officeDocument/2006/relationships/image" Target="../media/image41.png"/><Relationship Id="rId10" Type="http://schemas.openxmlformats.org/officeDocument/2006/relationships/image" Target="../media/image34.svg"/><Relationship Id="rId4" Type="http://schemas.openxmlformats.org/officeDocument/2006/relationships/image" Target="../media/image38.svg"/><Relationship Id="rId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3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5.png"/><Relationship Id="rId5" Type="http://schemas.openxmlformats.org/officeDocument/2006/relationships/image" Target="../media/image7.png"/><Relationship Id="rId15" Type="http://schemas.openxmlformats.org/officeDocument/2006/relationships/image" Target="../media/image46.png"/><Relationship Id="rId10" Type="http://schemas.openxmlformats.org/officeDocument/2006/relationships/image" Target="../media/image34.svg"/><Relationship Id="rId4" Type="http://schemas.openxmlformats.org/officeDocument/2006/relationships/image" Target="../media/image38.svg"/><Relationship Id="rId9" Type="http://schemas.openxmlformats.org/officeDocument/2006/relationships/image" Target="../media/image33.pn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5.png"/><Relationship Id="rId18" Type="http://schemas.openxmlformats.org/officeDocument/2006/relationships/image" Target="../media/image3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8.svg"/><Relationship Id="rId17" Type="http://schemas.openxmlformats.org/officeDocument/2006/relationships/image" Target="../media/image31.png"/><Relationship Id="rId2" Type="http://schemas.openxmlformats.org/officeDocument/2006/relationships/image" Target="../media/image2.png"/><Relationship Id="rId16" Type="http://schemas.openxmlformats.org/officeDocument/2006/relationships/image" Target="../media/image10.sv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7.png"/><Relationship Id="rId5" Type="http://schemas.openxmlformats.org/officeDocument/2006/relationships/image" Target="../media/image49.png"/><Relationship Id="rId15" Type="http://schemas.openxmlformats.org/officeDocument/2006/relationships/image" Target="../media/image9.png"/><Relationship Id="rId10" Type="http://schemas.openxmlformats.org/officeDocument/2006/relationships/image" Target="../media/image54.svg"/><Relationship Id="rId19" Type="http://schemas.openxmlformats.org/officeDocument/2006/relationships/image" Target="../media/image55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17.svg"/><Relationship Id="rId2" Type="http://schemas.openxmlformats.org/officeDocument/2006/relationships/image" Target="../media/image57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16.png"/><Relationship Id="rId5" Type="http://schemas.openxmlformats.org/officeDocument/2006/relationships/image" Target="../media/image60.svg"/><Relationship Id="rId15" Type="http://schemas.openxmlformats.org/officeDocument/2006/relationships/image" Target="../media/image64.png"/><Relationship Id="rId10" Type="http://schemas.openxmlformats.org/officeDocument/2006/relationships/image" Target="../media/image23.svg"/><Relationship Id="rId4" Type="http://schemas.openxmlformats.org/officeDocument/2006/relationships/image" Target="../media/image59.png"/><Relationship Id="rId9" Type="http://schemas.openxmlformats.org/officeDocument/2006/relationships/image" Target="../media/image22.png"/><Relationship Id="rId1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0.svg"/><Relationship Id="rId3" Type="http://schemas.openxmlformats.org/officeDocument/2006/relationships/image" Target="../media/image58.svg"/><Relationship Id="rId7" Type="http://schemas.openxmlformats.org/officeDocument/2006/relationships/image" Target="../media/image69.svg"/><Relationship Id="rId12" Type="http://schemas.openxmlformats.org/officeDocument/2006/relationships/image" Target="../media/image9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3.svg"/><Relationship Id="rId5" Type="http://schemas.openxmlformats.org/officeDocument/2006/relationships/image" Target="../media/image67.svg"/><Relationship Id="rId15" Type="http://schemas.openxmlformats.org/officeDocument/2006/relationships/image" Target="../media/image34.svg"/><Relationship Id="rId10" Type="http://schemas.openxmlformats.org/officeDocument/2006/relationships/image" Target="../media/image2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7.svg"/><Relationship Id="rId3" Type="http://schemas.openxmlformats.org/officeDocument/2006/relationships/image" Target="../media/image74.svg"/><Relationship Id="rId7" Type="http://schemas.openxmlformats.org/officeDocument/2006/relationships/image" Target="../media/image23.svg"/><Relationship Id="rId12" Type="http://schemas.openxmlformats.org/officeDocument/2006/relationships/image" Target="../media/image1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4.svg"/><Relationship Id="rId5" Type="http://schemas.openxmlformats.org/officeDocument/2006/relationships/image" Target="../media/image76.svg"/><Relationship Id="rId10" Type="http://schemas.openxmlformats.org/officeDocument/2006/relationships/image" Target="../media/image33.png"/><Relationship Id="rId4" Type="http://schemas.openxmlformats.org/officeDocument/2006/relationships/image" Target="../media/image75.png"/><Relationship Id="rId9" Type="http://schemas.openxmlformats.org/officeDocument/2006/relationships/image" Target="../media/image32.sv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5331" y="-1769878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63987" y="5143500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640572" y="1858623"/>
            <a:ext cx="5831893" cy="920219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61643" y="3206486"/>
            <a:ext cx="4578929" cy="6506471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85056">
            <a:off x="1541582" y="8252763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751159" y="3805844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894438">
            <a:off x="5953426" y="-113064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408" y="1562100"/>
            <a:ext cx="10699407" cy="8888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7255" y="939103"/>
            <a:ext cx="3700593" cy="25971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238" y="855607"/>
            <a:ext cx="2316681" cy="23166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90" y="7822185"/>
            <a:ext cx="1443642" cy="1488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41668" y="6083095"/>
            <a:ext cx="2871465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2840" y="723900"/>
            <a:ext cx="17122321" cy="9067799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5825" y="1448986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078" y="1423721"/>
            <a:ext cx="3289108" cy="125205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170727" y="998884"/>
            <a:ext cx="5245843" cy="1914960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0272" y="1262590"/>
            <a:ext cx="5346751" cy="13090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6900" y="2203890"/>
            <a:ext cx="7077718" cy="70670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581" b="51719" l="69840" r="91590"/>
                    </a14:imgEffect>
                  </a14:imgLayer>
                </a14:imgProps>
              </a:ext>
            </a:extLst>
          </a:blip>
          <a:srcRect l="67121" t="9939" r="5691" b="43639"/>
          <a:stretch/>
        </p:blipFill>
        <p:spPr>
          <a:xfrm>
            <a:off x="15584918" y="943925"/>
            <a:ext cx="281940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385" y="3052510"/>
            <a:ext cx="9400847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9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06433" flipH="1">
            <a:off x="14987417" y="88989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1028700"/>
            <a:ext cx="16018215" cy="8229600"/>
            <a:chOff x="0" y="0"/>
            <a:chExt cx="4218789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452528" y="1675725"/>
            <a:ext cx="8512555" cy="9985402"/>
          </a:xfrm>
          <a:custGeom>
            <a:avLst/>
            <a:gdLst/>
            <a:ahLst/>
            <a:cxnLst/>
            <a:rect l="l" t="t" r="r" b="b"/>
            <a:pathLst>
              <a:path w="8512555" h="9985402">
                <a:moveTo>
                  <a:pt x="0" y="0"/>
                </a:moveTo>
                <a:lnTo>
                  <a:pt x="8512555" y="0"/>
                </a:lnTo>
                <a:lnTo>
                  <a:pt x="8512555" y="9985402"/>
                </a:lnTo>
                <a:lnTo>
                  <a:pt x="0" y="9985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66643" y="4727398"/>
            <a:ext cx="6670655" cy="9478729"/>
          </a:xfrm>
          <a:custGeom>
            <a:avLst/>
            <a:gdLst/>
            <a:ahLst/>
            <a:cxnLst/>
            <a:rect l="l" t="t" r="r" b="b"/>
            <a:pathLst>
              <a:path w="6670655" h="9478729">
                <a:moveTo>
                  <a:pt x="0" y="0"/>
                </a:moveTo>
                <a:lnTo>
                  <a:pt x="6670655" y="0"/>
                </a:lnTo>
                <a:lnTo>
                  <a:pt x="6670655" y="9478729"/>
                </a:lnTo>
                <a:lnTo>
                  <a:pt x="0" y="9478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5056">
            <a:off x="13098092" y="6418525"/>
            <a:ext cx="1141012" cy="1126490"/>
          </a:xfrm>
          <a:custGeom>
            <a:avLst/>
            <a:gdLst/>
            <a:ahLst/>
            <a:cxnLst/>
            <a:rect l="l" t="t" r="r" b="b"/>
            <a:pathLst>
              <a:path w="1141012" h="1126490">
                <a:moveTo>
                  <a:pt x="0" y="0"/>
                </a:moveTo>
                <a:lnTo>
                  <a:pt x="1141012" y="0"/>
                </a:lnTo>
                <a:lnTo>
                  <a:pt x="1141012" y="1126490"/>
                </a:lnTo>
                <a:lnTo>
                  <a:pt x="0" y="1126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026864" y="2182519"/>
            <a:ext cx="1404631" cy="1386754"/>
          </a:xfrm>
          <a:custGeom>
            <a:avLst/>
            <a:gdLst/>
            <a:ahLst/>
            <a:cxnLst/>
            <a:rect l="l" t="t" r="r" b="b"/>
            <a:pathLst>
              <a:path w="1404631" h="1386754">
                <a:moveTo>
                  <a:pt x="0" y="0"/>
                </a:moveTo>
                <a:lnTo>
                  <a:pt x="1404631" y="0"/>
                </a:lnTo>
                <a:lnTo>
                  <a:pt x="1404631" y="1386755"/>
                </a:lnTo>
                <a:lnTo>
                  <a:pt x="0" y="1386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30111" y="821164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0"/>
                </a:lnTo>
                <a:lnTo>
                  <a:pt x="0" y="16252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5894438">
            <a:off x="14063891" y="7660433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802077">
            <a:off x="2654847" y="-1028700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0849" y="2886480"/>
            <a:ext cx="13137230" cy="5315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48275">
            <a:off x="-491420" y="762972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0" y="0"/>
                </a:lnTo>
                <a:lnTo>
                  <a:pt x="3040240" y="1879422"/>
                </a:lnTo>
                <a:lnTo>
                  <a:pt x="0" y="18794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05903" y="1468210"/>
            <a:ext cx="6353175" cy="1280898"/>
            <a:chOff x="0" y="0"/>
            <a:chExt cx="1673264" cy="3373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73264" cy="337356"/>
            </a:xfrm>
            <a:custGeom>
              <a:avLst/>
              <a:gdLst/>
              <a:ahLst/>
              <a:cxnLst/>
              <a:rect l="l" t="t" r="r" b="b"/>
              <a:pathLst>
                <a:path w="1673264" h="337356">
                  <a:moveTo>
                    <a:pt x="31683" y="0"/>
                  </a:moveTo>
                  <a:lnTo>
                    <a:pt x="1641581" y="0"/>
                  </a:lnTo>
                  <a:cubicBezTo>
                    <a:pt x="1659079" y="0"/>
                    <a:pt x="1673264" y="14185"/>
                    <a:pt x="1673264" y="31683"/>
                  </a:cubicBezTo>
                  <a:lnTo>
                    <a:pt x="1673264" y="305673"/>
                  </a:lnTo>
                  <a:cubicBezTo>
                    <a:pt x="1673264" y="323171"/>
                    <a:pt x="1659079" y="337356"/>
                    <a:pt x="1641581" y="337356"/>
                  </a:cubicBezTo>
                  <a:lnTo>
                    <a:pt x="31683" y="337356"/>
                  </a:lnTo>
                  <a:cubicBezTo>
                    <a:pt x="14185" y="337356"/>
                    <a:pt x="0" y="323171"/>
                    <a:pt x="0" y="305673"/>
                  </a:cubicBezTo>
                  <a:lnTo>
                    <a:pt x="0" y="31683"/>
                  </a:lnTo>
                  <a:cubicBezTo>
                    <a:pt x="0" y="14185"/>
                    <a:pt x="14185" y="0"/>
                    <a:pt x="31683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73264" cy="337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14403">
            <a:off x="9270629" y="444491"/>
            <a:ext cx="4128846" cy="3715961"/>
          </a:xfrm>
          <a:custGeom>
            <a:avLst/>
            <a:gdLst/>
            <a:ahLst/>
            <a:cxnLst/>
            <a:rect l="l" t="t" r="r" b="b"/>
            <a:pathLst>
              <a:path w="4128846" h="3715961">
                <a:moveTo>
                  <a:pt x="0" y="0"/>
                </a:moveTo>
                <a:lnTo>
                  <a:pt x="4128846" y="0"/>
                </a:lnTo>
                <a:lnTo>
                  <a:pt x="4128846" y="3715961"/>
                </a:lnTo>
                <a:lnTo>
                  <a:pt x="0" y="3715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40792" y="345596"/>
            <a:ext cx="1915408" cy="3288254"/>
          </a:xfrm>
          <a:custGeom>
            <a:avLst/>
            <a:gdLst/>
            <a:ahLst/>
            <a:cxnLst/>
            <a:rect l="l" t="t" r="r" b="b"/>
            <a:pathLst>
              <a:path w="1915408" h="3288254">
                <a:moveTo>
                  <a:pt x="0" y="0"/>
                </a:moveTo>
                <a:lnTo>
                  <a:pt x="1915409" y="0"/>
                </a:lnTo>
                <a:lnTo>
                  <a:pt x="1915409" y="3288254"/>
                </a:lnTo>
                <a:lnTo>
                  <a:pt x="0" y="3288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85056">
            <a:off x="8553862" y="5526215"/>
            <a:ext cx="1312182" cy="1295481"/>
          </a:xfrm>
          <a:custGeom>
            <a:avLst/>
            <a:gdLst/>
            <a:ahLst/>
            <a:cxnLst/>
            <a:rect l="l" t="t" r="r" b="b"/>
            <a:pathLst>
              <a:path w="1312182" h="1295481">
                <a:moveTo>
                  <a:pt x="0" y="0"/>
                </a:moveTo>
                <a:lnTo>
                  <a:pt x="1312181" y="0"/>
                </a:lnTo>
                <a:lnTo>
                  <a:pt x="1312181" y="1295481"/>
                </a:lnTo>
                <a:lnTo>
                  <a:pt x="0" y="12954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5670509" y="3633850"/>
            <a:ext cx="1082008" cy="1068237"/>
          </a:xfrm>
          <a:custGeom>
            <a:avLst/>
            <a:gdLst/>
            <a:ahLst/>
            <a:cxnLst/>
            <a:rect l="l" t="t" r="r" b="b"/>
            <a:pathLst>
              <a:path w="1082008" h="1068237">
                <a:moveTo>
                  <a:pt x="0" y="0"/>
                </a:moveTo>
                <a:lnTo>
                  <a:pt x="1082008" y="0"/>
                </a:lnTo>
                <a:lnTo>
                  <a:pt x="1082008" y="1068237"/>
                </a:lnTo>
                <a:lnTo>
                  <a:pt x="0" y="10682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70509" y="8432433"/>
            <a:ext cx="1764720" cy="1090918"/>
          </a:xfrm>
          <a:custGeom>
            <a:avLst/>
            <a:gdLst/>
            <a:ahLst/>
            <a:cxnLst/>
            <a:rect l="l" t="t" r="r" b="b"/>
            <a:pathLst>
              <a:path w="1764720" h="1090918">
                <a:moveTo>
                  <a:pt x="0" y="0"/>
                </a:moveTo>
                <a:lnTo>
                  <a:pt x="1764720" y="0"/>
                </a:lnTo>
                <a:lnTo>
                  <a:pt x="1764720" y="1090918"/>
                </a:lnTo>
                <a:lnTo>
                  <a:pt x="0" y="1090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31209" y="8239531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7" y="0"/>
                </a:lnTo>
                <a:lnTo>
                  <a:pt x="1897817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9" name="Group 49"/>
          <p:cNvGrpSpPr/>
          <p:nvPr/>
        </p:nvGrpSpPr>
        <p:grpSpPr>
          <a:xfrm>
            <a:off x="10868727" y="6233739"/>
            <a:ext cx="1495012" cy="1766000"/>
            <a:chOff x="0" y="0"/>
            <a:chExt cx="1993350" cy="2354666"/>
          </a:xfrm>
        </p:grpSpPr>
        <p:sp>
          <p:nvSpPr>
            <p:cNvPr id="50" name="TextBox 50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40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52" name="AutoShape 52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3" name="Group 53"/>
          <p:cNvGrpSpPr/>
          <p:nvPr/>
        </p:nvGrpSpPr>
        <p:grpSpPr>
          <a:xfrm>
            <a:off x="12775801" y="6233739"/>
            <a:ext cx="1495012" cy="1766000"/>
            <a:chOff x="0" y="0"/>
            <a:chExt cx="1993350" cy="2354666"/>
          </a:xfrm>
        </p:grpSpPr>
        <p:sp>
          <p:nvSpPr>
            <p:cNvPr id="54" name="TextBox 54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63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81</a:t>
              </a:r>
            </a:p>
          </p:txBody>
        </p:sp>
        <p:sp>
          <p:nvSpPr>
            <p:cNvPr id="56" name="AutoShape 56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7" name="Group 57"/>
          <p:cNvGrpSpPr/>
          <p:nvPr/>
        </p:nvGrpSpPr>
        <p:grpSpPr>
          <a:xfrm>
            <a:off x="14556564" y="6233739"/>
            <a:ext cx="1495012" cy="1766000"/>
            <a:chOff x="0" y="0"/>
            <a:chExt cx="1993350" cy="2354666"/>
          </a:xfrm>
        </p:grpSpPr>
        <p:sp>
          <p:nvSpPr>
            <p:cNvPr id="58" name="TextBox 58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36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60</a:t>
              </a:r>
            </a:p>
          </p:txBody>
        </p:sp>
        <p:sp>
          <p:nvSpPr>
            <p:cNvPr id="60" name="AutoShape 60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4" name="Group 73"/>
          <p:cNvGrpSpPr/>
          <p:nvPr/>
        </p:nvGrpSpPr>
        <p:grpSpPr>
          <a:xfrm>
            <a:off x="1429265" y="3776963"/>
            <a:ext cx="5651869" cy="2174892"/>
            <a:chOff x="1429265" y="3776963"/>
            <a:chExt cx="5651869" cy="2174892"/>
          </a:xfrm>
        </p:grpSpPr>
        <p:grpSp>
          <p:nvGrpSpPr>
            <p:cNvPr id="15" name="Group 15"/>
            <p:cNvGrpSpPr/>
            <p:nvPr/>
          </p:nvGrpSpPr>
          <p:grpSpPr>
            <a:xfrm>
              <a:off x="1429265" y="3776963"/>
              <a:ext cx="5651869" cy="2174892"/>
              <a:chOff x="0" y="0"/>
              <a:chExt cx="1488558" cy="57281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488558" cy="572811"/>
              </a:xfrm>
              <a:custGeom>
                <a:avLst/>
                <a:gdLst/>
                <a:ahLst/>
                <a:cxnLst/>
                <a:rect l="l" t="t" r="r" b="b"/>
                <a:pathLst>
                  <a:path w="1488558" h="572811">
                    <a:moveTo>
                      <a:pt x="47943" y="0"/>
                    </a:moveTo>
                    <a:lnTo>
                      <a:pt x="1440615" y="0"/>
                    </a:lnTo>
                    <a:cubicBezTo>
                      <a:pt x="1453330" y="0"/>
                      <a:pt x="1465525" y="5051"/>
                      <a:pt x="1474516" y="14042"/>
                    </a:cubicBezTo>
                    <a:cubicBezTo>
                      <a:pt x="1483507" y="23033"/>
                      <a:pt x="1488558" y="35228"/>
                      <a:pt x="1488558" y="47943"/>
                    </a:cubicBezTo>
                    <a:lnTo>
                      <a:pt x="1488558" y="524868"/>
                    </a:lnTo>
                    <a:cubicBezTo>
                      <a:pt x="1488558" y="537583"/>
                      <a:pt x="1483507" y="549778"/>
                      <a:pt x="1474516" y="558769"/>
                    </a:cubicBezTo>
                    <a:cubicBezTo>
                      <a:pt x="1465525" y="567760"/>
                      <a:pt x="1453330" y="572811"/>
                      <a:pt x="1440615" y="572811"/>
                    </a:cubicBezTo>
                    <a:lnTo>
                      <a:pt x="47943" y="572811"/>
                    </a:lnTo>
                    <a:cubicBezTo>
                      <a:pt x="35228" y="572811"/>
                      <a:pt x="23033" y="567760"/>
                      <a:pt x="14042" y="558769"/>
                    </a:cubicBezTo>
                    <a:cubicBezTo>
                      <a:pt x="5051" y="549778"/>
                      <a:pt x="0" y="537583"/>
                      <a:pt x="0" y="524868"/>
                    </a:cubicBezTo>
                    <a:lnTo>
                      <a:pt x="0" y="47943"/>
                    </a:lnTo>
                    <a:cubicBezTo>
                      <a:pt x="0" y="35228"/>
                      <a:pt x="5051" y="23033"/>
                      <a:pt x="14042" y="14042"/>
                    </a:cubicBezTo>
                    <a:cubicBezTo>
                      <a:pt x="23033" y="5051"/>
                      <a:pt x="35228" y="0"/>
                      <a:pt x="47943" y="0"/>
                    </a:cubicBezTo>
                    <a:close/>
                  </a:path>
                </a:pathLst>
              </a:custGeom>
              <a:solidFill>
                <a:srgbClr val="889D75"/>
              </a:solidFill>
              <a:ln w="38100" cap="rnd">
                <a:solidFill>
                  <a:srgbClr val="683E38"/>
                </a:solidFill>
                <a:prstDash val="lgDash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488558" cy="572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603088" y="3981409"/>
              <a:ext cx="1495012" cy="1766000"/>
              <a:chOff x="0" y="0"/>
              <a:chExt cx="1993350" cy="2354666"/>
            </a:xfrm>
          </p:grpSpPr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56</a:t>
                </a: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42</a:t>
                </a:r>
              </a:p>
            </p:txBody>
          </p:sp>
          <p:sp>
            <p:nvSpPr>
              <p:cNvPr id="21" name="AutoShape 21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3510162" y="3981409"/>
              <a:ext cx="1495012" cy="1766000"/>
              <a:chOff x="0" y="0"/>
              <a:chExt cx="1993350" cy="2354666"/>
            </a:xfrm>
          </p:grpSpPr>
          <p:sp>
            <p:nvSpPr>
              <p:cNvPr id="23" name="TextBox 23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28</a:t>
                </a: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25" name="AutoShape 25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5290924" y="3981409"/>
              <a:ext cx="1495012" cy="1766000"/>
              <a:chOff x="0" y="0"/>
              <a:chExt cx="1993350" cy="2354666"/>
            </a:xfrm>
          </p:grpSpPr>
          <p:sp>
            <p:nvSpPr>
              <p:cNvPr id="27" name="TextBox 27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3</a:t>
                </a:r>
              </a:p>
            </p:txBody>
          </p:sp>
          <p:sp>
            <p:nvSpPr>
              <p:cNvPr id="29" name="AutoShape 29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63" name="TextBox 63"/>
            <p:cNvSpPr txBox="1"/>
            <p:nvPr/>
          </p:nvSpPr>
          <p:spPr>
            <a:xfrm>
              <a:off x="2933524" y="4275446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4894172" y="4275446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431734" y="6532880"/>
            <a:ext cx="7330410" cy="2174892"/>
            <a:chOff x="1431734" y="6532880"/>
            <a:chExt cx="7330410" cy="2174892"/>
          </a:xfrm>
        </p:grpSpPr>
        <p:grpSp>
          <p:nvGrpSpPr>
            <p:cNvPr id="30" name="Group 30"/>
            <p:cNvGrpSpPr/>
            <p:nvPr/>
          </p:nvGrpSpPr>
          <p:grpSpPr>
            <a:xfrm>
              <a:off x="1431734" y="6532880"/>
              <a:ext cx="7330410" cy="2174892"/>
              <a:chOff x="0" y="0"/>
              <a:chExt cx="1930643" cy="57281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930643" cy="572811"/>
              </a:xfrm>
              <a:custGeom>
                <a:avLst/>
                <a:gdLst/>
                <a:ahLst/>
                <a:cxnLst/>
                <a:rect l="l" t="t" r="r" b="b"/>
                <a:pathLst>
                  <a:path w="1930643" h="572811">
                    <a:moveTo>
                      <a:pt x="36965" y="0"/>
                    </a:moveTo>
                    <a:lnTo>
                      <a:pt x="1893678" y="0"/>
                    </a:lnTo>
                    <a:cubicBezTo>
                      <a:pt x="1914093" y="0"/>
                      <a:pt x="1930643" y="16550"/>
                      <a:pt x="1930643" y="36965"/>
                    </a:cubicBezTo>
                    <a:lnTo>
                      <a:pt x="1930643" y="535846"/>
                    </a:lnTo>
                    <a:cubicBezTo>
                      <a:pt x="1930643" y="545650"/>
                      <a:pt x="1926748" y="555052"/>
                      <a:pt x="1919816" y="561984"/>
                    </a:cubicBezTo>
                    <a:cubicBezTo>
                      <a:pt x="1912884" y="568917"/>
                      <a:pt x="1903482" y="572811"/>
                      <a:pt x="1893678" y="572811"/>
                    </a:cubicBezTo>
                    <a:lnTo>
                      <a:pt x="36965" y="572811"/>
                    </a:lnTo>
                    <a:cubicBezTo>
                      <a:pt x="27161" y="572811"/>
                      <a:pt x="17759" y="568917"/>
                      <a:pt x="10827" y="561984"/>
                    </a:cubicBezTo>
                    <a:cubicBezTo>
                      <a:pt x="3894" y="555052"/>
                      <a:pt x="0" y="545650"/>
                      <a:pt x="0" y="535846"/>
                    </a:cubicBezTo>
                    <a:lnTo>
                      <a:pt x="0" y="36965"/>
                    </a:lnTo>
                    <a:cubicBezTo>
                      <a:pt x="0" y="27161"/>
                      <a:pt x="3894" y="17759"/>
                      <a:pt x="10827" y="10827"/>
                    </a:cubicBezTo>
                    <a:cubicBezTo>
                      <a:pt x="17759" y="3894"/>
                      <a:pt x="27161" y="0"/>
                      <a:pt x="36965" y="0"/>
                    </a:cubicBezTo>
                    <a:close/>
                  </a:path>
                </a:pathLst>
              </a:custGeom>
              <a:solidFill>
                <a:srgbClr val="889D75"/>
              </a:solidFill>
              <a:ln w="38100" cap="rnd">
                <a:solidFill>
                  <a:srgbClr val="683E38"/>
                </a:solidFill>
                <a:prstDash val="lgDash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0"/>
                <a:ext cx="1930643" cy="572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1605557" y="6737326"/>
              <a:ext cx="1495012" cy="1766000"/>
              <a:chOff x="0" y="0"/>
              <a:chExt cx="1993350" cy="2354666"/>
            </a:xfrm>
          </p:grpSpPr>
          <p:sp>
            <p:nvSpPr>
              <p:cNvPr id="34" name="TextBox 34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9FCED"/>
                    </a:solidFill>
                    <a:latin typeface="Calibri (MS) Bold"/>
                  </a:rPr>
                  <a:t>16</a:t>
                </a: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24</a:t>
                </a:r>
              </a:p>
            </p:txBody>
          </p:sp>
          <p:sp>
            <p:nvSpPr>
              <p:cNvPr id="36" name="AutoShape 36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3512631" y="6737326"/>
              <a:ext cx="1495012" cy="1766000"/>
              <a:chOff x="0" y="0"/>
              <a:chExt cx="1993350" cy="2354666"/>
            </a:xfrm>
          </p:grpSpPr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2</a:t>
                </a: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0" name="AutoShape 40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1" name="Group 41"/>
            <p:cNvGrpSpPr/>
            <p:nvPr/>
          </p:nvGrpSpPr>
          <p:grpSpPr>
            <a:xfrm>
              <a:off x="5293393" y="6737326"/>
              <a:ext cx="1495012" cy="1766000"/>
              <a:chOff x="0" y="0"/>
              <a:chExt cx="1993350" cy="2354666"/>
            </a:xfrm>
          </p:grpSpPr>
          <p:sp>
            <p:nvSpPr>
              <p:cNvPr id="42" name="TextBox 42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12</a:t>
                </a:r>
              </a:p>
            </p:txBody>
          </p:sp>
          <p:sp>
            <p:nvSpPr>
              <p:cNvPr id="44" name="AutoShape 44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5" name="Group 45"/>
            <p:cNvGrpSpPr/>
            <p:nvPr/>
          </p:nvGrpSpPr>
          <p:grpSpPr>
            <a:xfrm>
              <a:off x="7053114" y="6737326"/>
              <a:ext cx="1495012" cy="1766000"/>
              <a:chOff x="0" y="0"/>
              <a:chExt cx="1993350" cy="2354666"/>
            </a:xfrm>
          </p:grpSpPr>
          <p:sp>
            <p:nvSpPr>
              <p:cNvPr id="46" name="TextBox 46"/>
              <p:cNvSpPr txBox="1"/>
              <p:nvPr/>
            </p:nvSpPr>
            <p:spPr>
              <a:xfrm>
                <a:off x="0" y="-85725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40</a:t>
                </a: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1261408"/>
                <a:ext cx="1993350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F9FCED"/>
                    </a:solidFill>
                    <a:latin typeface="Calibri (MS) Bold"/>
                  </a:rPr>
                  <a:t>?</a:t>
                </a:r>
              </a:p>
            </p:txBody>
          </p:sp>
          <p:sp>
            <p:nvSpPr>
              <p:cNvPr id="48" name="AutoShape 48"/>
              <p:cNvSpPr/>
              <p:nvPr/>
            </p:nvSpPr>
            <p:spPr>
              <a:xfrm>
                <a:off x="299575" y="1178964"/>
                <a:ext cx="1394201" cy="0"/>
              </a:xfrm>
              <a:prstGeom prst="line">
                <a:avLst/>
              </a:prstGeom>
              <a:ln w="88900" cap="flat">
                <a:solidFill>
                  <a:srgbClr val="F9FCED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65" name="TextBox 65"/>
            <p:cNvSpPr txBox="1"/>
            <p:nvPr/>
          </p:nvSpPr>
          <p:spPr>
            <a:xfrm>
              <a:off x="2935993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4896640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6656361" y="7031363"/>
              <a:ext cx="576638" cy="968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>
                  <a:solidFill>
                    <a:srgbClr val="FFFFFF"/>
                  </a:solidFill>
                  <a:latin typeface="Calibri (MS) Bold"/>
                </a:rPr>
                <a:t>=</a:t>
              </a:r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2199163" y="652777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E63747"/>
                </a:solidFill>
                <a:latin typeface="Calibri (MS) Bold"/>
              </a:rPr>
              <a:t>;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4159811" y="652777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E63747"/>
                </a:solidFill>
                <a:latin typeface="Calibri (MS) Bold"/>
              </a:rPr>
              <a:t>;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8171" y="1474354"/>
            <a:ext cx="2274005" cy="14265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50086" y="2675255"/>
            <a:ext cx="6267231" cy="133514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65674" y="4467995"/>
            <a:ext cx="6273328" cy="1341236"/>
          </a:xfrm>
          <a:prstGeom prst="rect">
            <a:avLst/>
          </a:prstGeom>
        </p:spPr>
      </p:pic>
      <p:sp>
        <p:nvSpPr>
          <p:cNvPr id="76" name="TextBox 24"/>
          <p:cNvSpPr txBox="1"/>
          <p:nvPr/>
        </p:nvSpPr>
        <p:spPr>
          <a:xfrm>
            <a:off x="3455560" y="4990714"/>
            <a:ext cx="1495012" cy="743793"/>
          </a:xfrm>
          <a:prstGeom prst="rect">
            <a:avLst/>
          </a:prstGeom>
          <a:solidFill>
            <a:srgbClr val="889D75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21</a:t>
            </a:r>
          </a:p>
        </p:txBody>
      </p:sp>
      <p:sp>
        <p:nvSpPr>
          <p:cNvPr id="77" name="TextBox 24"/>
          <p:cNvSpPr txBox="1"/>
          <p:nvPr/>
        </p:nvSpPr>
        <p:spPr>
          <a:xfrm>
            <a:off x="5608544" y="3984838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4</a:t>
            </a:r>
          </a:p>
        </p:txBody>
      </p:sp>
      <p:sp>
        <p:nvSpPr>
          <p:cNvPr id="78" name="TextBox 24"/>
          <p:cNvSpPr txBox="1"/>
          <p:nvPr/>
        </p:nvSpPr>
        <p:spPr>
          <a:xfrm>
            <a:off x="3745779" y="7694306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3</a:t>
            </a:r>
          </a:p>
        </p:txBody>
      </p:sp>
      <p:sp>
        <p:nvSpPr>
          <p:cNvPr id="79" name="TextBox 24"/>
          <p:cNvSpPr txBox="1"/>
          <p:nvPr/>
        </p:nvSpPr>
        <p:spPr>
          <a:xfrm>
            <a:off x="5555571" y="6699124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8</a:t>
            </a:r>
          </a:p>
        </p:txBody>
      </p:sp>
      <p:sp>
        <p:nvSpPr>
          <p:cNvPr id="80" name="TextBox 24"/>
          <p:cNvSpPr txBox="1"/>
          <p:nvPr/>
        </p:nvSpPr>
        <p:spPr>
          <a:xfrm>
            <a:off x="7316261" y="7683382"/>
            <a:ext cx="914574" cy="743793"/>
          </a:xfrm>
          <a:prstGeom prst="rect">
            <a:avLst/>
          </a:prstGeom>
          <a:solidFill>
            <a:srgbClr val="889D75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50"/>
              </a:lnSpc>
            </a:pPr>
            <a:r>
              <a:rPr lang="en-US" sz="5000" dirty="0">
                <a:solidFill>
                  <a:srgbClr val="FFFF00"/>
                </a:solidFill>
                <a:latin typeface="Calibri (MS) Bold"/>
              </a:rPr>
              <a:t>60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11359" y="-2022904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6136" y="1570117"/>
            <a:ext cx="4956260" cy="1077085"/>
            <a:chOff x="0" y="0"/>
            <a:chExt cx="2120689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20689" cy="460864"/>
            </a:xfrm>
            <a:custGeom>
              <a:avLst/>
              <a:gdLst/>
              <a:ahLst/>
              <a:cxnLst/>
              <a:rect l="l" t="t" r="r" b="b"/>
              <a:pathLst>
                <a:path w="2120689" h="460864">
                  <a:moveTo>
                    <a:pt x="35927" y="0"/>
                  </a:moveTo>
                  <a:lnTo>
                    <a:pt x="2084762" y="0"/>
                  </a:lnTo>
                  <a:cubicBezTo>
                    <a:pt x="2104604" y="0"/>
                    <a:pt x="2120689" y="16085"/>
                    <a:pt x="2120689" y="35927"/>
                  </a:cubicBezTo>
                  <a:lnTo>
                    <a:pt x="2120689" y="424937"/>
                  </a:lnTo>
                  <a:cubicBezTo>
                    <a:pt x="2120689" y="434465"/>
                    <a:pt x="2116904" y="443604"/>
                    <a:pt x="2110166" y="450341"/>
                  </a:cubicBezTo>
                  <a:cubicBezTo>
                    <a:pt x="2103428" y="457079"/>
                    <a:pt x="2094290" y="460864"/>
                    <a:pt x="2084762" y="460864"/>
                  </a:cubicBezTo>
                  <a:lnTo>
                    <a:pt x="35927" y="460864"/>
                  </a:lnTo>
                  <a:cubicBezTo>
                    <a:pt x="16085" y="460864"/>
                    <a:pt x="0" y="444779"/>
                    <a:pt x="0" y="424937"/>
                  </a:cubicBezTo>
                  <a:lnTo>
                    <a:pt x="0" y="35927"/>
                  </a:lnTo>
                  <a:cubicBezTo>
                    <a:pt x="0" y="16085"/>
                    <a:pt x="16085" y="0"/>
                    <a:pt x="35927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2120689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041962" y="2108659"/>
            <a:ext cx="5997947" cy="10296905"/>
          </a:xfrm>
          <a:custGeom>
            <a:avLst/>
            <a:gdLst/>
            <a:ahLst/>
            <a:cxnLst/>
            <a:rect l="l" t="t" r="r" b="b"/>
            <a:pathLst>
              <a:path w="5997947" h="10296905">
                <a:moveTo>
                  <a:pt x="0" y="0"/>
                </a:moveTo>
                <a:lnTo>
                  <a:pt x="5997947" y="0"/>
                </a:lnTo>
                <a:lnTo>
                  <a:pt x="5997947" y="10296905"/>
                </a:lnTo>
                <a:lnTo>
                  <a:pt x="0" y="10296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24928" y="5683480"/>
            <a:ext cx="4478037" cy="5323076"/>
          </a:xfrm>
          <a:custGeom>
            <a:avLst/>
            <a:gdLst/>
            <a:ahLst/>
            <a:cxnLst/>
            <a:rect l="l" t="t" r="r" b="b"/>
            <a:pathLst>
              <a:path w="4478037" h="5323076">
                <a:moveTo>
                  <a:pt x="0" y="0"/>
                </a:moveTo>
                <a:lnTo>
                  <a:pt x="4478038" y="0"/>
                </a:lnTo>
                <a:lnTo>
                  <a:pt x="4478038" y="5323075"/>
                </a:lnTo>
                <a:lnTo>
                  <a:pt x="0" y="532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2677">
            <a:off x="77821" y="8213916"/>
            <a:ext cx="1028063" cy="1014978"/>
          </a:xfrm>
          <a:custGeom>
            <a:avLst/>
            <a:gdLst/>
            <a:ahLst/>
            <a:cxnLst/>
            <a:rect l="l" t="t" r="r" b="b"/>
            <a:pathLst>
              <a:path w="1028063" h="1014978">
                <a:moveTo>
                  <a:pt x="0" y="0"/>
                </a:moveTo>
                <a:lnTo>
                  <a:pt x="1028062" y="0"/>
                </a:lnTo>
                <a:lnTo>
                  <a:pt x="1028062" y="1014978"/>
                </a:lnTo>
                <a:lnTo>
                  <a:pt x="0" y="1014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10103526" y="3529506"/>
            <a:ext cx="1430746" cy="1412537"/>
          </a:xfrm>
          <a:custGeom>
            <a:avLst/>
            <a:gdLst/>
            <a:ahLst/>
            <a:cxnLst/>
            <a:rect l="l" t="t" r="r" b="b"/>
            <a:pathLst>
              <a:path w="1430746" h="1412537">
                <a:moveTo>
                  <a:pt x="0" y="0"/>
                </a:moveTo>
                <a:lnTo>
                  <a:pt x="1430746" y="0"/>
                </a:lnTo>
                <a:lnTo>
                  <a:pt x="1430746" y="1412537"/>
                </a:lnTo>
                <a:lnTo>
                  <a:pt x="0" y="14125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34272" y="1296049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1938397">
            <a:off x="4202942" y="8565861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5894438">
            <a:off x="275392" y="2601845"/>
            <a:ext cx="1506617" cy="2588976"/>
          </a:xfrm>
          <a:custGeom>
            <a:avLst/>
            <a:gdLst/>
            <a:ahLst/>
            <a:cxnLst/>
            <a:rect l="l" t="t" r="r" b="b"/>
            <a:pathLst>
              <a:path w="1506617" h="2588976">
                <a:moveTo>
                  <a:pt x="0" y="0"/>
                </a:moveTo>
                <a:lnTo>
                  <a:pt x="1506616" y="0"/>
                </a:lnTo>
                <a:lnTo>
                  <a:pt x="1506616" y="2588975"/>
                </a:lnTo>
                <a:lnTo>
                  <a:pt x="0" y="258897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089563" y="53670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0" name="Group 20"/>
          <p:cNvGrpSpPr/>
          <p:nvPr/>
        </p:nvGrpSpPr>
        <p:grpSpPr>
          <a:xfrm>
            <a:off x="2076136" y="2875103"/>
            <a:ext cx="1495012" cy="1766000"/>
            <a:chOff x="0" y="0"/>
            <a:chExt cx="1993350" cy="235466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40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E63747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2076136" y="4956919"/>
            <a:ext cx="1495012" cy="1766000"/>
            <a:chOff x="0" y="0"/>
            <a:chExt cx="1993350" cy="2354666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63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81</a:t>
              </a:r>
            </a:p>
          </p:txBody>
        </p:sp>
        <p:sp>
          <p:nvSpPr>
            <p:cNvPr id="27" name="AutoShape 27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2076136" y="7099880"/>
            <a:ext cx="1495012" cy="1766000"/>
            <a:chOff x="0" y="0"/>
            <a:chExt cx="1993350" cy="2354666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85725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36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261408"/>
              <a:ext cx="1993350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E63747"/>
                  </a:solidFill>
                  <a:latin typeface="Calibri (MS) Bold"/>
                </a:rPr>
                <a:t>60</a:t>
              </a: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299575" y="1178964"/>
              <a:ext cx="1394201" cy="0"/>
            </a:xfrm>
            <a:prstGeom prst="line">
              <a:avLst/>
            </a:prstGeom>
            <a:ln w="88900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4" name="Group 63"/>
          <p:cNvGrpSpPr/>
          <p:nvPr/>
        </p:nvGrpSpPr>
        <p:grpSpPr>
          <a:xfrm>
            <a:off x="3681504" y="2875103"/>
            <a:ext cx="4950710" cy="1766000"/>
            <a:chOff x="3681504" y="2875103"/>
            <a:chExt cx="4950710" cy="1766000"/>
          </a:xfrm>
        </p:grpSpPr>
        <p:grpSp>
          <p:nvGrpSpPr>
            <p:cNvPr id="6" name="Group 6"/>
            <p:cNvGrpSpPr/>
            <p:nvPr/>
          </p:nvGrpSpPr>
          <p:grpSpPr>
            <a:xfrm>
              <a:off x="3681504" y="2875103"/>
              <a:ext cx="4950710" cy="1766000"/>
              <a:chOff x="0" y="0"/>
              <a:chExt cx="1303891" cy="4651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EC572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4014791" y="2875103"/>
              <a:ext cx="2625311" cy="1766000"/>
              <a:chOff x="0" y="0"/>
              <a:chExt cx="3500415" cy="2354666"/>
            </a:xfrm>
          </p:grpSpPr>
          <p:sp>
            <p:nvSpPr>
              <p:cNvPr id="33" name="TextBox 33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40 : 5</a:t>
                </a: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25 : 5</a:t>
                </a:r>
              </a:p>
            </p:txBody>
          </p:sp>
          <p:sp>
            <p:nvSpPr>
              <p:cNvPr id="35" name="AutoShape 35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37" name="Group 37"/>
            <p:cNvGrpSpPr/>
            <p:nvPr/>
          </p:nvGrpSpPr>
          <p:grpSpPr>
            <a:xfrm>
              <a:off x="7140869" y="2875103"/>
              <a:ext cx="1184060" cy="1766000"/>
              <a:chOff x="0" y="0"/>
              <a:chExt cx="1578746" cy="2354666"/>
            </a:xfrm>
          </p:grpSpPr>
          <p:sp>
            <p:nvSpPr>
              <p:cNvPr id="38" name="TextBox 38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8</a:t>
                </a:r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5</a:t>
                </a:r>
              </a:p>
            </p:txBody>
          </p:sp>
          <p:sp>
            <p:nvSpPr>
              <p:cNvPr id="40" name="AutoShape 40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65" name="Group 64"/>
          <p:cNvGrpSpPr/>
          <p:nvPr/>
        </p:nvGrpSpPr>
        <p:grpSpPr>
          <a:xfrm>
            <a:off x="3681504" y="4956919"/>
            <a:ext cx="4950710" cy="1766000"/>
            <a:chOff x="3681504" y="4956919"/>
            <a:chExt cx="4950710" cy="1766000"/>
          </a:xfrm>
        </p:grpSpPr>
        <p:grpSp>
          <p:nvGrpSpPr>
            <p:cNvPr id="41" name="Group 41"/>
            <p:cNvGrpSpPr/>
            <p:nvPr/>
          </p:nvGrpSpPr>
          <p:grpSpPr>
            <a:xfrm>
              <a:off x="3681504" y="4956919"/>
              <a:ext cx="4950710" cy="1766000"/>
              <a:chOff x="0" y="0"/>
              <a:chExt cx="1303891" cy="46511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94D2A5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4014791" y="4956919"/>
              <a:ext cx="2625311" cy="1766000"/>
              <a:chOff x="0" y="0"/>
              <a:chExt cx="3500415" cy="2354666"/>
            </a:xfrm>
          </p:grpSpPr>
          <p:sp>
            <p:nvSpPr>
              <p:cNvPr id="45" name="TextBox 45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63 : 9</a:t>
                </a:r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81 : 9</a:t>
                </a:r>
              </a:p>
            </p:txBody>
          </p:sp>
          <p:sp>
            <p:nvSpPr>
              <p:cNvPr id="47" name="AutoShape 47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48" name="Group 48"/>
            <p:cNvGrpSpPr/>
            <p:nvPr/>
          </p:nvGrpSpPr>
          <p:grpSpPr>
            <a:xfrm>
              <a:off x="7140869" y="4956919"/>
              <a:ext cx="1184060" cy="1766000"/>
              <a:chOff x="0" y="0"/>
              <a:chExt cx="1578746" cy="2354666"/>
            </a:xfrm>
          </p:grpSpPr>
          <p:sp>
            <p:nvSpPr>
              <p:cNvPr id="49" name="TextBox 49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7</a:t>
                </a:r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9</a:t>
                </a:r>
              </a:p>
            </p:txBody>
          </p:sp>
          <p:sp>
            <p:nvSpPr>
              <p:cNvPr id="51" name="AutoShape 51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grpSp>
        <p:nvGrpSpPr>
          <p:cNvPr id="66" name="Group 65"/>
          <p:cNvGrpSpPr/>
          <p:nvPr/>
        </p:nvGrpSpPr>
        <p:grpSpPr>
          <a:xfrm>
            <a:off x="3707911" y="7099880"/>
            <a:ext cx="4950710" cy="1766000"/>
            <a:chOff x="3707911" y="7099880"/>
            <a:chExt cx="4950710" cy="1766000"/>
          </a:xfrm>
        </p:grpSpPr>
        <p:grpSp>
          <p:nvGrpSpPr>
            <p:cNvPr id="52" name="Group 52"/>
            <p:cNvGrpSpPr/>
            <p:nvPr/>
          </p:nvGrpSpPr>
          <p:grpSpPr>
            <a:xfrm>
              <a:off x="3707911" y="7099880"/>
              <a:ext cx="4950710" cy="1766000"/>
              <a:chOff x="0" y="0"/>
              <a:chExt cx="1303891" cy="465119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303891" cy="465119"/>
              </a:xfrm>
              <a:custGeom>
                <a:avLst/>
                <a:gdLst/>
                <a:ahLst/>
                <a:cxnLst/>
                <a:rect l="l" t="t" r="r" b="b"/>
                <a:pathLst>
                  <a:path w="1303891" h="465119">
                    <a:moveTo>
                      <a:pt x="37531" y="0"/>
                    </a:moveTo>
                    <a:lnTo>
                      <a:pt x="1266359" y="0"/>
                    </a:lnTo>
                    <a:cubicBezTo>
                      <a:pt x="1287087" y="0"/>
                      <a:pt x="1303891" y="16803"/>
                      <a:pt x="1303891" y="37531"/>
                    </a:cubicBezTo>
                    <a:lnTo>
                      <a:pt x="1303891" y="427588"/>
                    </a:lnTo>
                    <a:cubicBezTo>
                      <a:pt x="1303891" y="448316"/>
                      <a:pt x="1287087" y="465119"/>
                      <a:pt x="1266359" y="465119"/>
                    </a:cubicBezTo>
                    <a:lnTo>
                      <a:pt x="37531" y="465119"/>
                    </a:lnTo>
                    <a:cubicBezTo>
                      <a:pt x="16803" y="465119"/>
                      <a:pt x="0" y="448316"/>
                      <a:pt x="0" y="427588"/>
                    </a:cubicBezTo>
                    <a:lnTo>
                      <a:pt x="0" y="37531"/>
                    </a:lnTo>
                    <a:cubicBezTo>
                      <a:pt x="0" y="16803"/>
                      <a:pt x="16803" y="0"/>
                      <a:pt x="37531" y="0"/>
                    </a:cubicBezTo>
                    <a:close/>
                  </a:path>
                </a:pathLst>
              </a:custGeom>
              <a:solidFill>
                <a:srgbClr val="F59382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85725"/>
                <a:ext cx="1303891" cy="5508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5700"/>
                  </a:lnSpc>
                </a:pP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 Bold"/>
                  </a:rPr>
                  <a:t>=                =             </a:t>
                </a:r>
                <a:r>
                  <a:rPr lang="en-US" sz="5000" dirty="0">
                    <a:solidFill>
                      <a:srgbClr val="623926"/>
                    </a:solidFill>
                    <a:latin typeface="Calibri (MS)"/>
                  </a:rPr>
                  <a:t> </a:t>
                </a:r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4041198" y="7099880"/>
              <a:ext cx="2625311" cy="1766000"/>
              <a:chOff x="0" y="0"/>
              <a:chExt cx="3500415" cy="2354666"/>
            </a:xfrm>
          </p:grpSpPr>
          <p:sp>
            <p:nvSpPr>
              <p:cNvPr id="56" name="TextBox 56"/>
              <p:cNvSpPr txBox="1"/>
              <p:nvPr/>
            </p:nvSpPr>
            <p:spPr>
              <a:xfrm>
                <a:off x="0" y="-85725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36 : 12</a:t>
                </a:r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1261408"/>
                <a:ext cx="3500415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60 : 12</a:t>
                </a:r>
              </a:p>
            </p:txBody>
          </p:sp>
          <p:sp>
            <p:nvSpPr>
              <p:cNvPr id="58" name="AutoShape 58"/>
              <p:cNvSpPr/>
              <p:nvPr/>
            </p:nvSpPr>
            <p:spPr>
              <a:xfrm>
                <a:off x="526067" y="1178964"/>
                <a:ext cx="2448281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59" name="Group 59"/>
            <p:cNvGrpSpPr/>
            <p:nvPr/>
          </p:nvGrpSpPr>
          <p:grpSpPr>
            <a:xfrm>
              <a:off x="7167275" y="7099880"/>
              <a:ext cx="1184060" cy="1766000"/>
              <a:chOff x="0" y="0"/>
              <a:chExt cx="1578746" cy="2354666"/>
            </a:xfrm>
          </p:grpSpPr>
          <p:sp>
            <p:nvSpPr>
              <p:cNvPr id="60" name="TextBox 60"/>
              <p:cNvSpPr txBox="1"/>
              <p:nvPr/>
            </p:nvSpPr>
            <p:spPr>
              <a:xfrm>
                <a:off x="0" y="-85725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3</a:t>
                </a:r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1261408"/>
                <a:ext cx="157874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750"/>
                  </a:lnSpc>
                </a:pPr>
                <a:r>
                  <a:rPr lang="en-US" sz="5000">
                    <a:solidFill>
                      <a:srgbClr val="623926"/>
                    </a:solidFill>
                    <a:latin typeface="Calibri (MS) Bold"/>
                  </a:rPr>
                  <a:t>5</a:t>
                </a:r>
              </a:p>
            </p:txBody>
          </p:sp>
          <p:sp>
            <p:nvSpPr>
              <p:cNvPr id="62" name="AutoShape 62"/>
              <p:cNvSpPr/>
              <p:nvPr/>
            </p:nvSpPr>
            <p:spPr>
              <a:xfrm>
                <a:off x="237265" y="1178964"/>
                <a:ext cx="1104216" cy="0"/>
              </a:xfrm>
              <a:prstGeom prst="line">
                <a:avLst/>
              </a:prstGeom>
              <a:ln w="88900" cap="flat">
                <a:solidFill>
                  <a:srgbClr val="623926"/>
                </a:solidFill>
                <a:prstDash val="solid"/>
                <a:headEnd type="none" w="sm" len="sm"/>
                <a:tailEnd type="none" w="sm" len="sm"/>
              </a:ln>
            </p:spPr>
          </p:sp>
        </p:grp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7971" y="1510135"/>
            <a:ext cx="6273328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452533"/>
            <a:chOff x="0" y="0"/>
            <a:chExt cx="4218789" cy="1962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962807"/>
            </a:xfrm>
            <a:custGeom>
              <a:avLst/>
              <a:gdLst/>
              <a:ahLst/>
              <a:cxnLst/>
              <a:rect l="l" t="t" r="r" b="b"/>
              <a:pathLst>
                <a:path w="4218789" h="196280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938158"/>
                  </a:lnTo>
                  <a:cubicBezTo>
                    <a:pt x="4218789" y="1944695"/>
                    <a:pt x="4216192" y="1950965"/>
                    <a:pt x="4211569" y="1955588"/>
                  </a:cubicBezTo>
                  <a:cubicBezTo>
                    <a:pt x="4206947" y="1960210"/>
                    <a:pt x="4200677" y="1962807"/>
                    <a:pt x="4194140" y="1962807"/>
                  </a:cubicBezTo>
                  <a:lnTo>
                    <a:pt x="24649" y="1962807"/>
                  </a:lnTo>
                  <a:cubicBezTo>
                    <a:pt x="18112" y="1962807"/>
                    <a:pt x="11842" y="1960210"/>
                    <a:pt x="7220" y="1955588"/>
                  </a:cubicBezTo>
                  <a:cubicBezTo>
                    <a:pt x="2597" y="1950965"/>
                    <a:pt x="0" y="1944695"/>
                    <a:pt x="0" y="1938158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962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6155235" cy="1077085"/>
            <a:chOff x="0" y="0"/>
            <a:chExt cx="2633707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3707" cy="460864"/>
            </a:xfrm>
            <a:custGeom>
              <a:avLst/>
              <a:gdLst/>
              <a:ahLst/>
              <a:cxnLst/>
              <a:rect l="l" t="t" r="r" b="b"/>
              <a:pathLst>
                <a:path w="2633707" h="460864">
                  <a:moveTo>
                    <a:pt x="28929" y="0"/>
                  </a:moveTo>
                  <a:lnTo>
                    <a:pt x="2604778" y="0"/>
                  </a:lnTo>
                  <a:cubicBezTo>
                    <a:pt x="2620755" y="0"/>
                    <a:pt x="2633707" y="12952"/>
                    <a:pt x="2633707" y="28929"/>
                  </a:cubicBezTo>
                  <a:lnTo>
                    <a:pt x="2633707" y="431935"/>
                  </a:lnTo>
                  <a:cubicBezTo>
                    <a:pt x="2633707" y="439608"/>
                    <a:pt x="2630659" y="446966"/>
                    <a:pt x="2625234" y="452391"/>
                  </a:cubicBezTo>
                  <a:cubicBezTo>
                    <a:pt x="2619809" y="457816"/>
                    <a:pt x="2612450" y="460864"/>
                    <a:pt x="2604778" y="460864"/>
                  </a:cubicBezTo>
                  <a:lnTo>
                    <a:pt x="28929" y="460864"/>
                  </a:lnTo>
                  <a:cubicBezTo>
                    <a:pt x="12952" y="460864"/>
                    <a:pt x="0" y="447912"/>
                    <a:pt x="0" y="431935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33707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29387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32812" y="7096011"/>
            <a:ext cx="2164071" cy="3190989"/>
          </a:xfrm>
          <a:custGeom>
            <a:avLst/>
            <a:gdLst/>
            <a:ahLst/>
            <a:cxnLst/>
            <a:rect l="l" t="t" r="r" b="b"/>
            <a:pathLst>
              <a:path w="5155534" h="7601993">
                <a:moveTo>
                  <a:pt x="0" y="0"/>
                </a:moveTo>
                <a:lnTo>
                  <a:pt x="5155534" y="0"/>
                </a:lnTo>
                <a:lnTo>
                  <a:pt x="5155534" y="7601994"/>
                </a:lnTo>
                <a:lnTo>
                  <a:pt x="0" y="7601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1921789" y="235647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894438">
            <a:off x="-1263601" y="208529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02077">
            <a:off x="17455413" y="8213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13572" y="7935972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8616152" y="199214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1" name="Group 21"/>
          <p:cNvGrpSpPr/>
          <p:nvPr/>
        </p:nvGrpSpPr>
        <p:grpSpPr>
          <a:xfrm>
            <a:off x="3539271" y="3931152"/>
            <a:ext cx="3027054" cy="1250990"/>
            <a:chOff x="0" y="0"/>
            <a:chExt cx="4036072" cy="166798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4741" y="0"/>
                    </a:moveTo>
                    <a:lnTo>
                      <a:pt x="765214" y="0"/>
                    </a:lnTo>
                    <a:cubicBezTo>
                      <a:pt x="787689" y="0"/>
                      <a:pt x="809243" y="8928"/>
                      <a:pt x="825135" y="24820"/>
                    </a:cubicBezTo>
                    <a:cubicBezTo>
                      <a:pt x="841028" y="40712"/>
                      <a:pt x="849956" y="62266"/>
                      <a:pt x="849956" y="84741"/>
                    </a:cubicBezTo>
                    <a:lnTo>
                      <a:pt x="849956" y="266520"/>
                    </a:lnTo>
                    <a:cubicBezTo>
                      <a:pt x="849956" y="288995"/>
                      <a:pt x="841028" y="310549"/>
                      <a:pt x="825135" y="326441"/>
                    </a:cubicBezTo>
                    <a:cubicBezTo>
                      <a:pt x="809243" y="342333"/>
                      <a:pt x="787689" y="351261"/>
                      <a:pt x="765214" y="351261"/>
                    </a:cubicBezTo>
                    <a:lnTo>
                      <a:pt x="84741" y="351261"/>
                    </a:lnTo>
                    <a:cubicBezTo>
                      <a:pt x="62266" y="351261"/>
                      <a:pt x="40712" y="342333"/>
                      <a:pt x="24820" y="326441"/>
                    </a:cubicBezTo>
                    <a:cubicBezTo>
                      <a:pt x="8928" y="310549"/>
                      <a:pt x="0" y="288995"/>
                      <a:pt x="0" y="266520"/>
                    </a:cubicBezTo>
                    <a:lnTo>
                      <a:pt x="0" y="84741"/>
                    </a:lnTo>
                    <a:cubicBezTo>
                      <a:pt x="0" y="62266"/>
                      <a:pt x="8928" y="40712"/>
                      <a:pt x="24820" y="24820"/>
                    </a:cubicBezTo>
                    <a:cubicBezTo>
                      <a:pt x="40712" y="8928"/>
                      <a:pt x="62266" y="0"/>
                      <a:pt x="84741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47625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69030" tIns="69030" rIns="69030" bIns="6903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26657" y="12650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926454" y="13691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78759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600448" y="136913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300682" y="157727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974676" y="12872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52754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626688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300682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2974676" y="898992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5" name="Group 35"/>
          <p:cNvGrpSpPr/>
          <p:nvPr/>
        </p:nvGrpSpPr>
        <p:grpSpPr>
          <a:xfrm>
            <a:off x="3472643" y="6770192"/>
            <a:ext cx="3027054" cy="1250990"/>
            <a:chOff x="0" y="0"/>
            <a:chExt cx="4036072" cy="1667986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307059" y="13367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006856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1680850" y="14408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2381084" y="164898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3055078" y="135899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033155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1707090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381084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359221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3055078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49"/>
          <p:cNvGrpSpPr/>
          <p:nvPr/>
        </p:nvGrpSpPr>
        <p:grpSpPr>
          <a:xfrm>
            <a:off x="10102379" y="3931152"/>
            <a:ext cx="3027054" cy="1250990"/>
            <a:chOff x="0" y="0"/>
            <a:chExt cx="4036072" cy="166798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52" name="TextBox 52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53" name="Freeform 53"/>
            <p:cNvSpPr/>
            <p:nvPr/>
          </p:nvSpPr>
          <p:spPr>
            <a:xfrm>
              <a:off x="283234" y="133677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983031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2331019" y="14408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1657025" y="144084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009331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1683265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3105143" y="906163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335396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2383559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3057493" y="133677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3" name="Group 63"/>
          <p:cNvGrpSpPr/>
          <p:nvPr/>
        </p:nvGrpSpPr>
        <p:grpSpPr>
          <a:xfrm>
            <a:off x="10119019" y="6806905"/>
            <a:ext cx="3027054" cy="1250990"/>
            <a:chOff x="0" y="0"/>
            <a:chExt cx="4036072" cy="1667986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4036072" cy="1667986"/>
              <a:chOff x="0" y="0"/>
              <a:chExt cx="849956" cy="351261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49956" cy="351261"/>
              </a:xfrm>
              <a:custGeom>
                <a:avLst/>
                <a:gdLst/>
                <a:ahLst/>
                <a:cxnLst/>
                <a:rect l="l" t="t" r="r" b="b"/>
                <a:pathLst>
                  <a:path w="849956" h="351261">
                    <a:moveTo>
                      <a:pt x="83964" y="0"/>
                    </a:moveTo>
                    <a:lnTo>
                      <a:pt x="765991" y="0"/>
                    </a:lnTo>
                    <a:cubicBezTo>
                      <a:pt x="812364" y="0"/>
                      <a:pt x="849956" y="37592"/>
                      <a:pt x="849956" y="83964"/>
                    </a:cubicBezTo>
                    <a:lnTo>
                      <a:pt x="849956" y="267297"/>
                    </a:lnTo>
                    <a:cubicBezTo>
                      <a:pt x="849956" y="313669"/>
                      <a:pt x="812364" y="351261"/>
                      <a:pt x="765991" y="351261"/>
                    </a:cubicBezTo>
                    <a:lnTo>
                      <a:pt x="83964" y="351261"/>
                    </a:lnTo>
                    <a:cubicBezTo>
                      <a:pt x="37592" y="351261"/>
                      <a:pt x="0" y="313669"/>
                      <a:pt x="0" y="267297"/>
                    </a:cubicBezTo>
                    <a:lnTo>
                      <a:pt x="0" y="83964"/>
                    </a:lnTo>
                    <a:cubicBezTo>
                      <a:pt x="0" y="37592"/>
                      <a:pt x="37592" y="0"/>
                      <a:pt x="83964" y="0"/>
                    </a:cubicBezTo>
                    <a:close/>
                  </a:path>
                </a:pathLst>
              </a:custGeom>
              <a:solidFill>
                <a:srgbClr val="FEF2E5"/>
              </a:solidFill>
              <a:ln w="38100" cap="rnd">
                <a:solidFill>
                  <a:srgbClr val="EE8A4F"/>
                </a:solidFill>
                <a:prstDash val="sysDot"/>
                <a:round/>
              </a:ln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0"/>
                <a:ext cx="849956" cy="3512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1"/>
                  </a:lnSpc>
                </a:pPr>
                <a:endParaRPr/>
              </a:p>
            </p:txBody>
          </p:sp>
        </p:grpSp>
        <p:sp>
          <p:nvSpPr>
            <p:cNvPr id="67" name="Freeform 67"/>
            <p:cNvSpPr/>
            <p:nvPr/>
          </p:nvSpPr>
          <p:spPr>
            <a:xfrm>
              <a:off x="383046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3078903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69"/>
            <p:cNvSpPr/>
            <p:nvPr/>
          </p:nvSpPr>
          <p:spPr>
            <a:xfrm>
              <a:off x="1056980" y="89575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70"/>
            <p:cNvSpPr/>
            <p:nvPr/>
          </p:nvSpPr>
          <p:spPr>
            <a:xfrm>
              <a:off x="1730975" y="878244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2"/>
                  </a:lnTo>
                  <a:lnTo>
                    <a:pt x="0" y="6385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1" name="Freeform 71"/>
            <p:cNvSpPr/>
            <p:nvPr/>
          </p:nvSpPr>
          <p:spPr>
            <a:xfrm>
              <a:off x="2378609" y="867836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Freeform 72"/>
            <p:cNvSpPr/>
            <p:nvPr/>
          </p:nvSpPr>
          <p:spPr>
            <a:xfrm>
              <a:off x="357124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Freeform 73"/>
            <p:cNvSpPr/>
            <p:nvPr/>
          </p:nvSpPr>
          <p:spPr>
            <a:xfrm>
              <a:off x="1004441" y="126571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4" y="0"/>
                  </a:lnTo>
                  <a:lnTo>
                    <a:pt x="673934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74"/>
            <p:cNvSpPr/>
            <p:nvPr/>
          </p:nvSpPr>
          <p:spPr>
            <a:xfrm>
              <a:off x="2404909" y="126571"/>
              <a:ext cx="673934" cy="638553"/>
            </a:xfrm>
            <a:custGeom>
              <a:avLst/>
              <a:gdLst/>
              <a:ahLst/>
              <a:cxnLst/>
              <a:rect l="l" t="t" r="r" b="b"/>
              <a:pathLst>
                <a:path w="673934" h="638553">
                  <a:moveTo>
                    <a:pt x="0" y="0"/>
                  </a:moveTo>
                  <a:lnTo>
                    <a:pt x="673935" y="0"/>
                  </a:lnTo>
                  <a:lnTo>
                    <a:pt x="673935" y="638553"/>
                  </a:lnTo>
                  <a:lnTo>
                    <a:pt x="0" y="638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75"/>
            <p:cNvSpPr/>
            <p:nvPr/>
          </p:nvSpPr>
          <p:spPr>
            <a:xfrm>
              <a:off x="1733390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4" y="0"/>
                  </a:lnTo>
                  <a:lnTo>
                    <a:pt x="647694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6" name="Freeform 76"/>
            <p:cNvSpPr/>
            <p:nvPr/>
          </p:nvSpPr>
          <p:spPr>
            <a:xfrm>
              <a:off x="3105143" y="126571"/>
              <a:ext cx="647695" cy="617739"/>
            </a:xfrm>
            <a:custGeom>
              <a:avLst/>
              <a:gdLst/>
              <a:ahLst/>
              <a:cxnLst/>
              <a:rect l="l" t="t" r="r" b="b"/>
              <a:pathLst>
                <a:path w="647695" h="617739">
                  <a:moveTo>
                    <a:pt x="0" y="0"/>
                  </a:moveTo>
                  <a:lnTo>
                    <a:pt x="647695" y="0"/>
                  </a:lnTo>
                  <a:lnTo>
                    <a:pt x="647695" y="617739"/>
                  </a:lnTo>
                  <a:lnTo>
                    <a:pt x="0" y="617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4" name="TextBox 104"/>
          <p:cNvSpPr txBox="1"/>
          <p:nvPr/>
        </p:nvSpPr>
        <p:spPr>
          <a:xfrm>
            <a:off x="2766292" y="4211564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A.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2699664" y="7061518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C.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9387493" y="4193956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B.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9404133" y="7071599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D.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4443412" y="5267647"/>
            <a:ext cx="1104868" cy="1389103"/>
            <a:chOff x="0" y="-57151"/>
            <a:chExt cx="1519551" cy="1852137"/>
          </a:xfrm>
        </p:grpSpPr>
        <p:sp>
          <p:nvSpPr>
            <p:cNvPr id="113" name="TextBox 113"/>
            <p:cNvSpPr txBox="1"/>
            <p:nvPr/>
          </p:nvSpPr>
          <p:spPr>
            <a:xfrm>
              <a:off x="0" y="-57151"/>
              <a:ext cx="1519551" cy="7523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3</a:t>
              </a:r>
              <a:endParaRPr lang="en-US" sz="3811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0" y="969783"/>
              <a:ext cx="1519551" cy="825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3811" dirty="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15" name="AutoShape 115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16" name="Group 116"/>
          <p:cNvGrpSpPr/>
          <p:nvPr/>
        </p:nvGrpSpPr>
        <p:grpSpPr>
          <a:xfrm>
            <a:off x="10232207" y="5312356"/>
            <a:ext cx="1139663" cy="1407010"/>
            <a:chOff x="0" y="0"/>
            <a:chExt cx="1519551" cy="1876014"/>
          </a:xfrm>
        </p:grpSpPr>
        <p:sp>
          <p:nvSpPr>
            <p:cNvPr id="117" name="TextBox 117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4</a:t>
              </a:r>
            </a:p>
          </p:txBody>
        </p:sp>
        <p:sp>
          <p:nvSpPr>
            <p:cNvPr id="118" name="TextBox 118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19" name="AutoShape 119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20" name="Group 120"/>
          <p:cNvGrpSpPr/>
          <p:nvPr/>
        </p:nvGrpSpPr>
        <p:grpSpPr>
          <a:xfrm>
            <a:off x="3646966" y="8192643"/>
            <a:ext cx="1059998" cy="1419487"/>
            <a:chOff x="0" y="-57149"/>
            <a:chExt cx="1519551" cy="1892649"/>
          </a:xfrm>
        </p:grpSpPr>
        <p:sp>
          <p:nvSpPr>
            <p:cNvPr id="121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  <a:endParaRPr lang="en-US" sz="3811" dirty="0">
                <a:solidFill>
                  <a:srgbClr val="E63747"/>
                </a:solidFill>
                <a:latin typeface="Calibri (MS) Bold"/>
              </a:endParaRPr>
            </a:p>
          </p:txBody>
        </p:sp>
        <p:sp>
          <p:nvSpPr>
            <p:cNvPr id="122" name="TextBox 122"/>
            <p:cNvSpPr txBox="1"/>
            <p:nvPr/>
          </p:nvSpPr>
          <p:spPr>
            <a:xfrm>
              <a:off x="0" y="969783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23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4" name="TextBox 124"/>
          <p:cNvSpPr txBox="1"/>
          <p:nvPr/>
        </p:nvSpPr>
        <p:spPr>
          <a:xfrm>
            <a:off x="11309727" y="5556196"/>
            <a:ext cx="576638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E63747"/>
                </a:solidFill>
                <a:latin typeface="Calibri (MS) Bold"/>
              </a:rPr>
              <a:t>=</a:t>
            </a:r>
          </a:p>
        </p:txBody>
      </p:sp>
      <p:grpSp>
        <p:nvGrpSpPr>
          <p:cNvPr id="125" name="Group 125"/>
          <p:cNvGrpSpPr/>
          <p:nvPr/>
        </p:nvGrpSpPr>
        <p:grpSpPr>
          <a:xfrm>
            <a:off x="11838595" y="5285856"/>
            <a:ext cx="1139663" cy="1407010"/>
            <a:chOff x="0" y="0"/>
            <a:chExt cx="1519551" cy="1876014"/>
          </a:xfrm>
        </p:grpSpPr>
        <p:sp>
          <p:nvSpPr>
            <p:cNvPr id="126" name="TextBox 126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2</a:t>
              </a:r>
            </a:p>
          </p:txBody>
        </p:sp>
        <p:sp>
          <p:nvSpPr>
            <p:cNvPr id="127" name="TextBox 127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28" name="AutoShape 128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29" name="TextBox 129"/>
          <p:cNvSpPr txBox="1"/>
          <p:nvPr/>
        </p:nvSpPr>
        <p:spPr>
          <a:xfrm>
            <a:off x="4618585" y="8476179"/>
            <a:ext cx="576638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3747"/>
                </a:solidFill>
                <a:latin typeface="Calibri (MS) Bold"/>
              </a:rPr>
              <a:t>=</a:t>
            </a:r>
          </a:p>
        </p:txBody>
      </p:sp>
      <p:grpSp>
        <p:nvGrpSpPr>
          <p:cNvPr id="130" name="Group 130"/>
          <p:cNvGrpSpPr/>
          <p:nvPr/>
        </p:nvGrpSpPr>
        <p:grpSpPr>
          <a:xfrm>
            <a:off x="5129740" y="8205838"/>
            <a:ext cx="1139663" cy="1407010"/>
            <a:chOff x="0" y="0"/>
            <a:chExt cx="1519551" cy="1876014"/>
          </a:xfrm>
        </p:grpSpPr>
        <p:sp>
          <p:nvSpPr>
            <p:cNvPr id="131" name="TextBox 131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1</a:t>
              </a:r>
            </a:p>
          </p:txBody>
        </p:sp>
        <p:sp>
          <p:nvSpPr>
            <p:cNvPr id="132" name="TextBox 132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33" name="AutoShape 133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34" name="Group 134"/>
          <p:cNvGrpSpPr/>
          <p:nvPr/>
        </p:nvGrpSpPr>
        <p:grpSpPr>
          <a:xfrm>
            <a:off x="11087644" y="8259337"/>
            <a:ext cx="1139663" cy="1407010"/>
            <a:chOff x="0" y="0"/>
            <a:chExt cx="1519551" cy="1876014"/>
          </a:xfrm>
        </p:grpSpPr>
        <p:sp>
          <p:nvSpPr>
            <p:cNvPr id="135" name="TextBox 135"/>
            <p:cNvSpPr txBox="1"/>
            <p:nvPr/>
          </p:nvSpPr>
          <p:spPr>
            <a:xfrm>
              <a:off x="0" y="-57150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136" name="TextBox 136"/>
            <p:cNvSpPr txBox="1"/>
            <p:nvPr/>
          </p:nvSpPr>
          <p:spPr>
            <a:xfrm>
              <a:off x="0" y="1010297"/>
              <a:ext cx="1519551" cy="865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>
                  <a:solidFill>
                    <a:srgbClr val="E63747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137" name="AutoShape 137"/>
            <p:cNvSpPr/>
            <p:nvPr/>
          </p:nvSpPr>
          <p:spPr>
            <a:xfrm>
              <a:off x="228369" y="939250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24481" y="1585811"/>
            <a:ext cx="6540240" cy="1341236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68725" y="2646654"/>
            <a:ext cx="13163134" cy="153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3.20988E-6 L 5E-6 -0.07206 " pathEditMode="relative" rAng="0" ptsTypes="AA">
                                      <p:cBhvr>
                                        <p:cTn id="9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6" grpId="1"/>
      <p:bldP spid="106" grpId="2"/>
      <p:bldP spid="107" grpId="0"/>
      <p:bldP spid="124" grpId="0"/>
      <p:bldP spid="1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452533"/>
            <a:chOff x="0" y="0"/>
            <a:chExt cx="4218789" cy="19628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962807"/>
            </a:xfrm>
            <a:custGeom>
              <a:avLst/>
              <a:gdLst/>
              <a:ahLst/>
              <a:cxnLst/>
              <a:rect l="l" t="t" r="r" b="b"/>
              <a:pathLst>
                <a:path w="4218789" h="196280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938158"/>
                  </a:lnTo>
                  <a:cubicBezTo>
                    <a:pt x="4218789" y="1944695"/>
                    <a:pt x="4216192" y="1950965"/>
                    <a:pt x="4211569" y="1955588"/>
                  </a:cubicBezTo>
                  <a:cubicBezTo>
                    <a:pt x="4206947" y="1960210"/>
                    <a:pt x="4200677" y="1962807"/>
                    <a:pt x="4194140" y="1962807"/>
                  </a:cubicBezTo>
                  <a:lnTo>
                    <a:pt x="24649" y="1962807"/>
                  </a:lnTo>
                  <a:cubicBezTo>
                    <a:pt x="18112" y="1962807"/>
                    <a:pt x="11842" y="1960210"/>
                    <a:pt x="7220" y="1955588"/>
                  </a:cubicBezTo>
                  <a:cubicBezTo>
                    <a:pt x="2597" y="1950965"/>
                    <a:pt x="0" y="1944695"/>
                    <a:pt x="0" y="1938158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962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6155235" cy="1077085"/>
            <a:chOff x="0" y="0"/>
            <a:chExt cx="2633707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33707" cy="460864"/>
            </a:xfrm>
            <a:custGeom>
              <a:avLst/>
              <a:gdLst/>
              <a:ahLst/>
              <a:cxnLst/>
              <a:rect l="l" t="t" r="r" b="b"/>
              <a:pathLst>
                <a:path w="2633707" h="460864">
                  <a:moveTo>
                    <a:pt x="28929" y="0"/>
                  </a:moveTo>
                  <a:lnTo>
                    <a:pt x="2604778" y="0"/>
                  </a:lnTo>
                  <a:cubicBezTo>
                    <a:pt x="2620755" y="0"/>
                    <a:pt x="2633707" y="12952"/>
                    <a:pt x="2633707" y="28929"/>
                  </a:cubicBezTo>
                  <a:lnTo>
                    <a:pt x="2633707" y="431935"/>
                  </a:lnTo>
                  <a:cubicBezTo>
                    <a:pt x="2633707" y="439608"/>
                    <a:pt x="2630659" y="446966"/>
                    <a:pt x="2625234" y="452391"/>
                  </a:cubicBezTo>
                  <a:cubicBezTo>
                    <a:pt x="2619809" y="457816"/>
                    <a:pt x="2612450" y="460864"/>
                    <a:pt x="2604778" y="460864"/>
                  </a:cubicBezTo>
                  <a:lnTo>
                    <a:pt x="28929" y="460864"/>
                  </a:lnTo>
                  <a:cubicBezTo>
                    <a:pt x="12952" y="460864"/>
                    <a:pt x="0" y="447912"/>
                    <a:pt x="0" y="431935"/>
                  </a:cubicBezTo>
                  <a:lnTo>
                    <a:pt x="0" y="28929"/>
                  </a:lnTo>
                  <a:cubicBezTo>
                    <a:pt x="0" y="12952"/>
                    <a:pt x="12952" y="0"/>
                    <a:pt x="28929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633707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29387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C8E4B2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32812" y="7096011"/>
            <a:ext cx="2164071" cy="3190989"/>
          </a:xfrm>
          <a:custGeom>
            <a:avLst/>
            <a:gdLst/>
            <a:ahLst/>
            <a:cxnLst/>
            <a:rect l="l" t="t" r="r" b="b"/>
            <a:pathLst>
              <a:path w="5155534" h="7601993">
                <a:moveTo>
                  <a:pt x="0" y="0"/>
                </a:moveTo>
                <a:lnTo>
                  <a:pt x="5155534" y="0"/>
                </a:lnTo>
                <a:lnTo>
                  <a:pt x="5155534" y="7601994"/>
                </a:lnTo>
                <a:lnTo>
                  <a:pt x="0" y="7601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2496098" y="8023493"/>
            <a:ext cx="706034" cy="697048"/>
          </a:xfrm>
          <a:custGeom>
            <a:avLst/>
            <a:gdLst/>
            <a:ahLst/>
            <a:cxnLst/>
            <a:rect l="l" t="t" r="r" b="b"/>
            <a:pathLst>
              <a:path w="706034" h="697048">
                <a:moveTo>
                  <a:pt x="0" y="0"/>
                </a:moveTo>
                <a:lnTo>
                  <a:pt x="706034" y="0"/>
                </a:lnTo>
                <a:lnTo>
                  <a:pt x="706034" y="697048"/>
                </a:lnTo>
                <a:lnTo>
                  <a:pt x="0" y="69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1921789" y="2356479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2" y="0"/>
                </a:lnTo>
                <a:lnTo>
                  <a:pt x="743062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894438">
            <a:off x="-1263601" y="2085296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802077">
            <a:off x="17455413" y="8213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113572" y="7935972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8616152" y="199214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5" y="0"/>
                </a:lnTo>
                <a:lnTo>
                  <a:pt x="3136965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7" name="Group 77"/>
          <p:cNvGrpSpPr/>
          <p:nvPr/>
        </p:nvGrpSpPr>
        <p:grpSpPr>
          <a:xfrm>
            <a:off x="3566351" y="4726379"/>
            <a:ext cx="10099601" cy="1726063"/>
            <a:chOff x="0" y="0"/>
            <a:chExt cx="2659977" cy="454601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2659977" cy="454601"/>
            </a:xfrm>
            <a:custGeom>
              <a:avLst/>
              <a:gdLst/>
              <a:ahLst/>
              <a:cxnLst/>
              <a:rect l="l" t="t" r="r" b="b"/>
              <a:pathLst>
                <a:path w="2659977" h="454601">
                  <a:moveTo>
                    <a:pt x="26829" y="0"/>
                  </a:moveTo>
                  <a:lnTo>
                    <a:pt x="2633148" y="0"/>
                  </a:lnTo>
                  <a:cubicBezTo>
                    <a:pt x="2647965" y="0"/>
                    <a:pt x="2659977" y="12012"/>
                    <a:pt x="2659977" y="26829"/>
                  </a:cubicBezTo>
                  <a:lnTo>
                    <a:pt x="2659977" y="427772"/>
                  </a:lnTo>
                  <a:cubicBezTo>
                    <a:pt x="2659977" y="434887"/>
                    <a:pt x="2657151" y="441711"/>
                    <a:pt x="2652119" y="446743"/>
                  </a:cubicBezTo>
                  <a:cubicBezTo>
                    <a:pt x="2647088" y="451774"/>
                    <a:pt x="2640263" y="454601"/>
                    <a:pt x="2633148" y="454601"/>
                  </a:cubicBezTo>
                  <a:lnTo>
                    <a:pt x="26829" y="454601"/>
                  </a:lnTo>
                  <a:cubicBezTo>
                    <a:pt x="19714" y="454601"/>
                    <a:pt x="12890" y="451774"/>
                    <a:pt x="7858" y="446743"/>
                  </a:cubicBezTo>
                  <a:cubicBezTo>
                    <a:pt x="2827" y="441711"/>
                    <a:pt x="0" y="434887"/>
                    <a:pt x="0" y="427772"/>
                  </a:cubicBezTo>
                  <a:lnTo>
                    <a:pt x="0" y="26829"/>
                  </a:lnTo>
                  <a:cubicBezTo>
                    <a:pt x="0" y="19714"/>
                    <a:pt x="2827" y="12890"/>
                    <a:pt x="7858" y="7858"/>
                  </a:cubicBezTo>
                  <a:cubicBezTo>
                    <a:pt x="12890" y="2827"/>
                    <a:pt x="19714" y="0"/>
                    <a:pt x="26829" y="0"/>
                  </a:cubicBezTo>
                  <a:close/>
                </a:path>
              </a:pathLst>
            </a:custGeom>
            <a:solidFill>
              <a:srgbClr val="C8E4B2"/>
            </a:solidFill>
            <a:ln w="38100" cap="rnd">
              <a:solidFill>
                <a:srgbClr val="683E38"/>
              </a:solidFill>
              <a:prstDash val="lgDash"/>
              <a:round/>
            </a:ln>
          </p:spPr>
        </p:sp>
        <p:sp>
          <p:nvSpPr>
            <p:cNvPr id="79" name="TextBox 79"/>
            <p:cNvSpPr txBox="1"/>
            <p:nvPr/>
          </p:nvSpPr>
          <p:spPr>
            <a:xfrm>
              <a:off x="0" y="0"/>
              <a:ext cx="2659977" cy="454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4387676" y="4802579"/>
            <a:ext cx="1381791" cy="1632256"/>
            <a:chOff x="0" y="0"/>
            <a:chExt cx="1842388" cy="2176341"/>
          </a:xfrm>
        </p:grpSpPr>
        <p:sp>
          <p:nvSpPr>
            <p:cNvPr id="81" name="TextBox 81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10</a:t>
              </a:r>
            </a:p>
          </p:txBody>
        </p:sp>
        <p:sp>
          <p:nvSpPr>
            <p:cNvPr id="82" name="TextBox 82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14</a:t>
              </a:r>
            </a:p>
          </p:txBody>
        </p:sp>
        <p:sp>
          <p:nvSpPr>
            <p:cNvPr id="83" name="AutoShape 83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4" name="Group 84"/>
          <p:cNvGrpSpPr/>
          <p:nvPr/>
        </p:nvGrpSpPr>
        <p:grpSpPr>
          <a:xfrm>
            <a:off x="6966605" y="4802579"/>
            <a:ext cx="1381791" cy="1632256"/>
            <a:chOff x="0" y="0"/>
            <a:chExt cx="1842388" cy="2176341"/>
          </a:xfrm>
        </p:grpSpPr>
        <p:sp>
          <p:nvSpPr>
            <p:cNvPr id="85" name="TextBox 85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18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15</a:t>
              </a:r>
            </a:p>
          </p:txBody>
        </p:sp>
        <p:sp>
          <p:nvSpPr>
            <p:cNvPr id="87" name="AutoShape 87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88" name="Group 88"/>
          <p:cNvGrpSpPr/>
          <p:nvPr/>
        </p:nvGrpSpPr>
        <p:grpSpPr>
          <a:xfrm>
            <a:off x="9259092" y="4802579"/>
            <a:ext cx="1381791" cy="1632256"/>
            <a:chOff x="0" y="0"/>
            <a:chExt cx="1842388" cy="2176341"/>
          </a:xfrm>
        </p:grpSpPr>
        <p:sp>
          <p:nvSpPr>
            <p:cNvPr id="89" name="TextBox 89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25</a:t>
              </a:r>
            </a:p>
          </p:txBody>
        </p:sp>
        <p:sp>
          <p:nvSpPr>
            <p:cNvPr id="90" name="TextBox 90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 dirty="0">
                  <a:solidFill>
                    <a:srgbClr val="9B532F"/>
                  </a:solidFill>
                  <a:latin typeface="Calibri (MS) Bold"/>
                </a:rPr>
                <a:t>30</a:t>
              </a:r>
            </a:p>
          </p:txBody>
        </p:sp>
        <p:sp>
          <p:nvSpPr>
            <p:cNvPr id="91" name="AutoShape 91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92" name="Group 92"/>
          <p:cNvGrpSpPr/>
          <p:nvPr/>
        </p:nvGrpSpPr>
        <p:grpSpPr>
          <a:xfrm>
            <a:off x="11899804" y="4820186"/>
            <a:ext cx="1381791" cy="1632256"/>
            <a:chOff x="0" y="0"/>
            <a:chExt cx="1842388" cy="2176341"/>
          </a:xfrm>
        </p:grpSpPr>
        <p:sp>
          <p:nvSpPr>
            <p:cNvPr id="93" name="TextBox 93"/>
            <p:cNvSpPr txBox="1"/>
            <p:nvPr/>
          </p:nvSpPr>
          <p:spPr>
            <a:xfrm>
              <a:off x="0" y="-76200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24</a:t>
              </a:r>
            </a:p>
          </p:txBody>
        </p:sp>
        <p:sp>
          <p:nvSpPr>
            <p:cNvPr id="94" name="TextBox 94"/>
            <p:cNvSpPr txBox="1"/>
            <p:nvPr/>
          </p:nvSpPr>
          <p:spPr>
            <a:xfrm>
              <a:off x="0" y="1168911"/>
              <a:ext cx="1842388" cy="1007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14"/>
                </a:lnSpc>
              </a:pPr>
              <a:r>
                <a:rPr lang="en-US" sz="4621">
                  <a:solidFill>
                    <a:srgbClr val="9B532F"/>
                  </a:solidFill>
                  <a:latin typeface="Calibri (MS) Bold"/>
                </a:rPr>
                <a:t>28</a:t>
              </a:r>
            </a:p>
          </p:txBody>
        </p:sp>
        <p:sp>
          <p:nvSpPr>
            <p:cNvPr id="95" name="AutoShape 95"/>
            <p:cNvSpPr/>
            <p:nvPr/>
          </p:nvSpPr>
          <p:spPr>
            <a:xfrm>
              <a:off x="276887" y="1089678"/>
              <a:ext cx="1288614" cy="0"/>
            </a:xfrm>
            <a:prstGeom prst="line">
              <a:avLst/>
            </a:prstGeom>
            <a:ln w="82167" cap="flat">
              <a:solidFill>
                <a:srgbClr val="9B532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108" name="TextBox 108"/>
          <p:cNvSpPr txBox="1"/>
          <p:nvPr/>
        </p:nvSpPr>
        <p:spPr>
          <a:xfrm>
            <a:off x="4001186" y="5225645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A.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8872602" y="5203467"/>
            <a:ext cx="772979" cy="64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86"/>
              </a:lnSpc>
            </a:pPr>
            <a:r>
              <a:rPr lang="en-US" sz="3776" dirty="0">
                <a:solidFill>
                  <a:srgbClr val="1B1B1B"/>
                </a:solidFill>
                <a:latin typeface="More Sugar"/>
              </a:rPr>
              <a:t>C.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6394648" y="5227793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1B1B1B"/>
                </a:solidFill>
                <a:latin typeface="More Sugar"/>
              </a:rPr>
              <a:t>B.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1349136" y="5227793"/>
            <a:ext cx="772979" cy="64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6"/>
              </a:lnSpc>
            </a:pPr>
            <a:r>
              <a:rPr lang="en-US" sz="3776">
                <a:solidFill>
                  <a:srgbClr val="1B1B1B"/>
                </a:solidFill>
                <a:latin typeface="More Sugar"/>
              </a:rPr>
              <a:t>D.</a:t>
            </a: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4481" y="1585811"/>
            <a:ext cx="6540240" cy="1341236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0417" y="3006672"/>
            <a:ext cx="12252063" cy="1536325"/>
          </a:xfrm>
          <a:prstGeom prst="rect">
            <a:avLst/>
          </a:prstGeom>
        </p:spPr>
      </p:pic>
      <p:grpSp>
        <p:nvGrpSpPr>
          <p:cNvPr id="141" name="Group 120"/>
          <p:cNvGrpSpPr/>
          <p:nvPr/>
        </p:nvGrpSpPr>
        <p:grpSpPr>
          <a:xfrm>
            <a:off x="4335094" y="7764192"/>
            <a:ext cx="1059998" cy="1360104"/>
            <a:chOff x="0" y="-57149"/>
            <a:chExt cx="1519551" cy="1813472"/>
          </a:xfrm>
        </p:grpSpPr>
        <p:sp>
          <p:nvSpPr>
            <p:cNvPr id="142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43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144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5" name="Group 120"/>
          <p:cNvGrpSpPr/>
          <p:nvPr/>
        </p:nvGrpSpPr>
        <p:grpSpPr>
          <a:xfrm>
            <a:off x="6914024" y="7764192"/>
            <a:ext cx="1059998" cy="1360104"/>
            <a:chOff x="0" y="-57149"/>
            <a:chExt cx="1519551" cy="1813472"/>
          </a:xfrm>
        </p:grpSpPr>
        <p:sp>
          <p:nvSpPr>
            <p:cNvPr id="146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6</a:t>
              </a:r>
            </a:p>
          </p:txBody>
        </p:sp>
        <p:sp>
          <p:nvSpPr>
            <p:cNvPr id="147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48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49" name="Group 120"/>
          <p:cNvGrpSpPr/>
          <p:nvPr/>
        </p:nvGrpSpPr>
        <p:grpSpPr>
          <a:xfrm>
            <a:off x="9231181" y="7801055"/>
            <a:ext cx="1059998" cy="1360104"/>
            <a:chOff x="0" y="-57149"/>
            <a:chExt cx="1519551" cy="1813472"/>
          </a:xfrm>
        </p:grpSpPr>
        <p:sp>
          <p:nvSpPr>
            <p:cNvPr id="150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151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6</a:t>
              </a:r>
            </a:p>
          </p:txBody>
        </p:sp>
        <p:sp>
          <p:nvSpPr>
            <p:cNvPr id="152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53" name="Group 120"/>
          <p:cNvGrpSpPr/>
          <p:nvPr/>
        </p:nvGrpSpPr>
        <p:grpSpPr>
          <a:xfrm>
            <a:off x="11887217" y="7801055"/>
            <a:ext cx="1059998" cy="1360104"/>
            <a:chOff x="0" y="-57149"/>
            <a:chExt cx="1519551" cy="1813472"/>
          </a:xfrm>
        </p:grpSpPr>
        <p:sp>
          <p:nvSpPr>
            <p:cNvPr id="154" name="TextBox 121"/>
            <p:cNvSpPr txBox="1"/>
            <p:nvPr/>
          </p:nvSpPr>
          <p:spPr>
            <a:xfrm>
              <a:off x="0" y="-57149"/>
              <a:ext cx="1519551" cy="7523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3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6</a:t>
              </a:r>
            </a:p>
          </p:txBody>
        </p:sp>
        <p:sp>
          <p:nvSpPr>
            <p:cNvPr id="155" name="TextBox 122"/>
            <p:cNvSpPr txBox="1"/>
            <p:nvPr/>
          </p:nvSpPr>
          <p:spPr>
            <a:xfrm>
              <a:off x="0" y="969783"/>
              <a:ext cx="151955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00"/>
                </a:lnSpc>
              </a:pPr>
              <a:r>
                <a:rPr lang="en-US" sz="4000" dirty="0">
                  <a:solidFill>
                    <a:srgbClr val="E63747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156" name="AutoShape 123"/>
            <p:cNvSpPr/>
            <p:nvPr/>
          </p:nvSpPr>
          <p:spPr>
            <a:xfrm>
              <a:off x="228369" y="898737"/>
              <a:ext cx="1062813" cy="0"/>
            </a:xfrm>
            <a:prstGeom prst="line">
              <a:avLst/>
            </a:prstGeom>
            <a:ln w="67769" cap="flat">
              <a:solidFill>
                <a:srgbClr val="E63747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80410" y="6515748"/>
            <a:ext cx="616359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09" grpId="1"/>
      <p:bldP spid="109" grpId="2"/>
      <p:bldP spid="110" grpId="0"/>
      <p:bldP spid="1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01034" y="-1756249"/>
            <a:ext cx="8778240" cy="82296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96507" y="1570117"/>
            <a:ext cx="2947493" cy="1077085"/>
            <a:chOff x="0" y="0"/>
            <a:chExt cx="1261176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133775" y="7039579"/>
            <a:ext cx="3064923" cy="1881096"/>
          </a:xfrm>
          <a:custGeom>
            <a:avLst/>
            <a:gdLst/>
            <a:ahLst/>
            <a:cxnLst/>
            <a:rect l="l" t="t" r="r" b="b"/>
            <a:pathLst>
              <a:path w="3064923" h="1881096">
                <a:moveTo>
                  <a:pt x="0" y="0"/>
                </a:moveTo>
                <a:lnTo>
                  <a:pt x="3064923" y="0"/>
                </a:lnTo>
                <a:lnTo>
                  <a:pt x="3064923" y="1881096"/>
                </a:lnTo>
                <a:lnTo>
                  <a:pt x="0" y="18810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04805" y="6242704"/>
            <a:ext cx="3708991" cy="5355943"/>
          </a:xfrm>
          <a:custGeom>
            <a:avLst/>
            <a:gdLst/>
            <a:ahLst/>
            <a:cxnLst/>
            <a:rect l="l" t="t" r="r" b="b"/>
            <a:pathLst>
              <a:path w="3708991" h="5355943">
                <a:moveTo>
                  <a:pt x="0" y="0"/>
                </a:moveTo>
                <a:lnTo>
                  <a:pt x="3708990" y="0"/>
                </a:lnTo>
                <a:lnTo>
                  <a:pt x="3708990" y="5355943"/>
                </a:lnTo>
                <a:lnTo>
                  <a:pt x="0" y="5355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14949">
            <a:off x="-355966" y="5568811"/>
            <a:ext cx="4129009" cy="5035377"/>
          </a:xfrm>
          <a:custGeom>
            <a:avLst/>
            <a:gdLst/>
            <a:ahLst/>
            <a:cxnLst/>
            <a:rect l="l" t="t" r="r" b="b"/>
            <a:pathLst>
              <a:path w="4129009" h="5035377">
                <a:moveTo>
                  <a:pt x="0" y="0"/>
                </a:moveTo>
                <a:lnTo>
                  <a:pt x="4129010" y="0"/>
                </a:lnTo>
                <a:lnTo>
                  <a:pt x="4129010" y="5035377"/>
                </a:lnTo>
                <a:lnTo>
                  <a:pt x="0" y="50353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48100">
            <a:off x="3467765" y="3388516"/>
            <a:ext cx="2557890" cy="3509969"/>
          </a:xfrm>
          <a:custGeom>
            <a:avLst/>
            <a:gdLst/>
            <a:ahLst/>
            <a:cxnLst/>
            <a:rect l="l" t="t" r="r" b="b"/>
            <a:pathLst>
              <a:path w="2557890" h="3509969">
                <a:moveTo>
                  <a:pt x="0" y="0"/>
                </a:moveTo>
                <a:lnTo>
                  <a:pt x="2557889" y="0"/>
                </a:lnTo>
                <a:lnTo>
                  <a:pt x="2557889" y="3509968"/>
                </a:lnTo>
                <a:lnTo>
                  <a:pt x="0" y="3509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85056">
            <a:off x="6656557" y="4851694"/>
            <a:ext cx="809927" cy="799618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7" y="0"/>
                </a:lnTo>
                <a:lnTo>
                  <a:pt x="809927" y="799619"/>
                </a:lnTo>
                <a:lnTo>
                  <a:pt x="0" y="7996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5747093" y="2870587"/>
            <a:ext cx="743061" cy="733604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33590" y="2840072"/>
            <a:ext cx="3136966" cy="2066830"/>
          </a:xfrm>
          <a:custGeom>
            <a:avLst/>
            <a:gdLst/>
            <a:ahLst/>
            <a:cxnLst/>
            <a:rect l="l" t="t" r="r" b="b"/>
            <a:pathLst>
              <a:path w="3136966" h="2066830">
                <a:moveTo>
                  <a:pt x="0" y="0"/>
                </a:moveTo>
                <a:lnTo>
                  <a:pt x="3136966" y="0"/>
                </a:lnTo>
                <a:lnTo>
                  <a:pt x="3136966" y="2066830"/>
                </a:lnTo>
                <a:lnTo>
                  <a:pt x="0" y="2066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-5894438">
            <a:off x="11164743" y="428895"/>
            <a:ext cx="1922114" cy="3302968"/>
          </a:xfrm>
          <a:custGeom>
            <a:avLst/>
            <a:gdLst/>
            <a:ahLst/>
            <a:cxnLst/>
            <a:rect l="l" t="t" r="r" b="b"/>
            <a:pathLst>
              <a:path w="1922114" h="3302968">
                <a:moveTo>
                  <a:pt x="0" y="0"/>
                </a:moveTo>
                <a:lnTo>
                  <a:pt x="1922114" y="0"/>
                </a:lnTo>
                <a:lnTo>
                  <a:pt x="1922114" y="3302969"/>
                </a:lnTo>
                <a:lnTo>
                  <a:pt x="0" y="33029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750855" y="8299186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5" name="Group 34"/>
          <p:cNvGrpSpPr/>
          <p:nvPr/>
        </p:nvGrpSpPr>
        <p:grpSpPr>
          <a:xfrm>
            <a:off x="6725347" y="3339444"/>
            <a:ext cx="5849038" cy="1766000"/>
            <a:chOff x="6725347" y="3339444"/>
            <a:chExt cx="5849038" cy="1766000"/>
          </a:xfrm>
        </p:grpSpPr>
        <p:grpSp>
          <p:nvGrpSpPr>
            <p:cNvPr id="23" name="Group 23"/>
            <p:cNvGrpSpPr/>
            <p:nvPr/>
          </p:nvGrpSpPr>
          <p:grpSpPr>
            <a:xfrm>
              <a:off x="8985309" y="3339444"/>
              <a:ext cx="3589076" cy="1766000"/>
              <a:chOff x="0" y="0"/>
              <a:chExt cx="4785434" cy="2354666"/>
            </a:xfrm>
          </p:grpSpPr>
          <p:sp>
            <p:nvSpPr>
              <p:cNvPr id="24" name="TextBox 24"/>
              <p:cNvSpPr txBox="1"/>
              <p:nvPr/>
            </p:nvSpPr>
            <p:spPr>
              <a:xfrm>
                <a:off x="220406" y="-85725"/>
                <a:ext cx="4565028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 dirty="0">
                    <a:solidFill>
                      <a:srgbClr val="F46E16"/>
                    </a:solidFill>
                    <a:latin typeface="Calibri (MS) Bold"/>
                  </a:rPr>
                  <a:t>5 x 6 x 12 </a:t>
                </a: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220406" y="1261408"/>
                <a:ext cx="377477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6 x 12 x 7</a:t>
                </a:r>
              </a:p>
            </p:txBody>
          </p:sp>
          <p:sp>
            <p:nvSpPr>
              <p:cNvPr id="26" name="AutoShape 26"/>
              <p:cNvSpPr/>
              <p:nvPr/>
            </p:nvSpPr>
            <p:spPr>
              <a:xfrm>
                <a:off x="0" y="1178964"/>
                <a:ext cx="3995183" cy="0"/>
              </a:xfrm>
              <a:prstGeom prst="line">
                <a:avLst/>
              </a:prstGeom>
              <a:ln w="88900" cap="flat">
                <a:solidFill>
                  <a:srgbClr val="F46E1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31" name="TextBox 31"/>
            <p:cNvSpPr txBox="1"/>
            <p:nvPr/>
          </p:nvSpPr>
          <p:spPr>
            <a:xfrm>
              <a:off x="6725347" y="3859017"/>
              <a:ext cx="3052554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5000" b="1" dirty="0">
                  <a:solidFill>
                    <a:srgbClr val="1B1B1B"/>
                  </a:solidFill>
                  <a:latin typeface="+mj-lt"/>
                </a:rPr>
                <a:t>a)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599405" y="5933733"/>
            <a:ext cx="5642723" cy="1766000"/>
            <a:chOff x="8599405" y="5933733"/>
            <a:chExt cx="5642723" cy="1766000"/>
          </a:xfrm>
        </p:grpSpPr>
        <p:grpSp>
          <p:nvGrpSpPr>
            <p:cNvPr id="27" name="Group 27"/>
            <p:cNvGrpSpPr/>
            <p:nvPr/>
          </p:nvGrpSpPr>
          <p:grpSpPr>
            <a:xfrm>
              <a:off x="10653052" y="5933733"/>
              <a:ext cx="3589076" cy="1766000"/>
              <a:chOff x="0" y="0"/>
              <a:chExt cx="4785434" cy="2354666"/>
            </a:xfrm>
          </p:grpSpPr>
          <p:sp>
            <p:nvSpPr>
              <p:cNvPr id="28" name="TextBox 28"/>
              <p:cNvSpPr txBox="1"/>
              <p:nvPr/>
            </p:nvSpPr>
            <p:spPr>
              <a:xfrm>
                <a:off x="220406" y="-85725"/>
                <a:ext cx="4565028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9 x 8 x 15</a:t>
                </a: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220406" y="1261408"/>
                <a:ext cx="3774776" cy="109325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750"/>
                  </a:lnSpc>
                </a:pPr>
                <a:r>
                  <a:rPr lang="en-US" sz="5000">
                    <a:solidFill>
                      <a:srgbClr val="F46E16"/>
                    </a:solidFill>
                    <a:latin typeface="Calibri (MS) Bold"/>
                  </a:rPr>
                  <a:t>15 x 9 x 16</a:t>
                </a:r>
              </a:p>
            </p:txBody>
          </p:sp>
          <p:sp>
            <p:nvSpPr>
              <p:cNvPr id="30" name="AutoShape 30"/>
              <p:cNvSpPr/>
              <p:nvPr/>
            </p:nvSpPr>
            <p:spPr>
              <a:xfrm>
                <a:off x="0" y="1178964"/>
                <a:ext cx="3995183" cy="0"/>
              </a:xfrm>
              <a:prstGeom prst="line">
                <a:avLst/>
              </a:prstGeom>
              <a:ln w="88900" cap="flat">
                <a:solidFill>
                  <a:srgbClr val="F46E16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sp>
          <p:nvSpPr>
            <p:cNvPr id="32" name="TextBox 32"/>
            <p:cNvSpPr txBox="1"/>
            <p:nvPr/>
          </p:nvSpPr>
          <p:spPr>
            <a:xfrm>
              <a:off x="8599405" y="6510728"/>
              <a:ext cx="3052554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5000" b="1">
                  <a:solidFill>
                    <a:srgbClr val="1B1B1B"/>
                  </a:solidFill>
                  <a:latin typeface="+mj-lt"/>
                </a:rPr>
                <a:t>b)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8872" y="1529351"/>
            <a:ext cx="3054361" cy="13412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72331" y="1573784"/>
            <a:ext cx="305436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8298" y="5034803"/>
            <a:ext cx="6093982" cy="2063323"/>
            <a:chOff x="0" y="0"/>
            <a:chExt cx="1604999" cy="5434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4999" cy="543427"/>
            </a:xfrm>
            <a:custGeom>
              <a:avLst/>
              <a:gdLst/>
              <a:ahLst/>
              <a:cxnLst/>
              <a:rect l="l" t="t" r="r" b="b"/>
              <a:pathLst>
                <a:path w="1604999" h="543427">
                  <a:moveTo>
                    <a:pt x="30490" y="0"/>
                  </a:moveTo>
                  <a:lnTo>
                    <a:pt x="1574509" y="0"/>
                  </a:lnTo>
                  <a:cubicBezTo>
                    <a:pt x="1582596" y="0"/>
                    <a:pt x="1590351" y="3212"/>
                    <a:pt x="1596069" y="8930"/>
                  </a:cubicBezTo>
                  <a:cubicBezTo>
                    <a:pt x="1601787" y="14648"/>
                    <a:pt x="1604999" y="22404"/>
                    <a:pt x="1604999" y="30490"/>
                  </a:cubicBezTo>
                  <a:lnTo>
                    <a:pt x="1604999" y="512937"/>
                  </a:lnTo>
                  <a:cubicBezTo>
                    <a:pt x="1604999" y="521023"/>
                    <a:pt x="1601787" y="528778"/>
                    <a:pt x="1596069" y="534496"/>
                  </a:cubicBezTo>
                  <a:cubicBezTo>
                    <a:pt x="1590351" y="540214"/>
                    <a:pt x="1582596" y="543427"/>
                    <a:pt x="1574509" y="543427"/>
                  </a:cubicBezTo>
                  <a:lnTo>
                    <a:pt x="30490" y="543427"/>
                  </a:lnTo>
                  <a:cubicBezTo>
                    <a:pt x="13651" y="543427"/>
                    <a:pt x="0" y="529776"/>
                    <a:pt x="0" y="512937"/>
                  </a:cubicBezTo>
                  <a:lnTo>
                    <a:pt x="0" y="30490"/>
                  </a:lnTo>
                  <a:cubicBezTo>
                    <a:pt x="0" y="22404"/>
                    <a:pt x="3212" y="14648"/>
                    <a:pt x="8930" y="8930"/>
                  </a:cubicBezTo>
                  <a:cubicBezTo>
                    <a:pt x="14648" y="3212"/>
                    <a:pt x="22404" y="0"/>
                    <a:pt x="30490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04999" cy="54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8298" y="2793953"/>
            <a:ext cx="3499729" cy="1859850"/>
            <a:chOff x="0" y="0"/>
            <a:chExt cx="921739" cy="4898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1739" cy="489837"/>
            </a:xfrm>
            <a:custGeom>
              <a:avLst/>
              <a:gdLst/>
              <a:ahLst/>
              <a:cxnLst/>
              <a:rect l="l" t="t" r="r" b="b"/>
              <a:pathLst>
                <a:path w="921739" h="489837">
                  <a:moveTo>
                    <a:pt x="53092" y="0"/>
                  </a:moveTo>
                  <a:lnTo>
                    <a:pt x="868648" y="0"/>
                  </a:lnTo>
                  <a:cubicBezTo>
                    <a:pt x="882728" y="0"/>
                    <a:pt x="896233" y="5594"/>
                    <a:pt x="906189" y="15550"/>
                  </a:cubicBezTo>
                  <a:cubicBezTo>
                    <a:pt x="916146" y="25507"/>
                    <a:pt x="921739" y="39011"/>
                    <a:pt x="921739" y="53092"/>
                  </a:cubicBezTo>
                  <a:lnTo>
                    <a:pt x="921739" y="436746"/>
                  </a:lnTo>
                  <a:cubicBezTo>
                    <a:pt x="921739" y="466067"/>
                    <a:pt x="897969" y="489837"/>
                    <a:pt x="868648" y="489837"/>
                  </a:cubicBezTo>
                  <a:lnTo>
                    <a:pt x="53092" y="489837"/>
                  </a:lnTo>
                  <a:cubicBezTo>
                    <a:pt x="39011" y="489837"/>
                    <a:pt x="25507" y="484244"/>
                    <a:pt x="15550" y="474287"/>
                  </a:cubicBezTo>
                  <a:cubicBezTo>
                    <a:pt x="5594" y="464330"/>
                    <a:pt x="0" y="450826"/>
                    <a:pt x="0" y="436746"/>
                  </a:cubicBezTo>
                  <a:lnTo>
                    <a:pt x="0" y="53092"/>
                  </a:lnTo>
                  <a:cubicBezTo>
                    <a:pt x="0" y="23770"/>
                    <a:pt x="23770" y="0"/>
                    <a:pt x="5309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21739" cy="489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076136" y="1705741"/>
            <a:ext cx="3881736" cy="838144"/>
            <a:chOff x="0" y="0"/>
            <a:chExt cx="2134422" cy="460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683526" y="1748852"/>
            <a:ext cx="2186124" cy="838144"/>
            <a:chOff x="0" y="0"/>
            <a:chExt cx="1202068" cy="460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068" cy="460864"/>
            </a:xfrm>
            <a:custGeom>
              <a:avLst/>
              <a:gdLst/>
              <a:ahLst/>
              <a:cxnLst/>
              <a:rect l="l" t="t" r="r" b="b"/>
              <a:pathLst>
                <a:path w="1202068" h="460864">
                  <a:moveTo>
                    <a:pt x="81452" y="0"/>
                  </a:moveTo>
                  <a:lnTo>
                    <a:pt x="1120616" y="0"/>
                  </a:lnTo>
                  <a:cubicBezTo>
                    <a:pt x="1165601" y="0"/>
                    <a:pt x="1202068" y="36467"/>
                    <a:pt x="1202068" y="81452"/>
                  </a:cubicBezTo>
                  <a:lnTo>
                    <a:pt x="1202068" y="379412"/>
                  </a:lnTo>
                  <a:cubicBezTo>
                    <a:pt x="1202068" y="424397"/>
                    <a:pt x="1165601" y="460864"/>
                    <a:pt x="1120616" y="460864"/>
                  </a:cubicBezTo>
                  <a:lnTo>
                    <a:pt x="81452" y="460864"/>
                  </a:lnTo>
                  <a:cubicBezTo>
                    <a:pt x="36467" y="460864"/>
                    <a:pt x="0" y="424397"/>
                    <a:pt x="0" y="379412"/>
                  </a:cubicBezTo>
                  <a:lnTo>
                    <a:pt x="0" y="81452"/>
                  </a:lnTo>
                  <a:cubicBezTo>
                    <a:pt x="0" y="36467"/>
                    <a:pt x="36467" y="0"/>
                    <a:pt x="8145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02068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85368" y="3151789"/>
            <a:ext cx="3617089" cy="3617089"/>
          </a:xfrm>
          <a:custGeom>
            <a:avLst/>
            <a:gdLst/>
            <a:ahLst/>
            <a:cxnLst/>
            <a:rect l="l" t="t" r="r" b="b"/>
            <a:pathLst>
              <a:path w="3617089" h="3617089">
                <a:moveTo>
                  <a:pt x="0" y="0"/>
                </a:moveTo>
                <a:lnTo>
                  <a:pt x="3617089" y="0"/>
                </a:lnTo>
                <a:lnTo>
                  <a:pt x="3617089" y="3617089"/>
                </a:lnTo>
                <a:lnTo>
                  <a:pt x="0" y="3617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93876" y="6707313"/>
            <a:ext cx="10494414" cy="5391505"/>
          </a:xfrm>
          <a:custGeom>
            <a:avLst/>
            <a:gdLst/>
            <a:ahLst/>
            <a:cxnLst/>
            <a:rect l="l" t="t" r="r" b="b"/>
            <a:pathLst>
              <a:path w="10494414" h="5391505">
                <a:moveTo>
                  <a:pt x="0" y="0"/>
                </a:moveTo>
                <a:lnTo>
                  <a:pt x="10494414" y="0"/>
                </a:lnTo>
                <a:lnTo>
                  <a:pt x="10494414" y="5391505"/>
                </a:lnTo>
                <a:lnTo>
                  <a:pt x="0" y="5391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283987" y="-10287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44815" y="2793953"/>
            <a:ext cx="5789113" cy="8608346"/>
          </a:xfrm>
          <a:custGeom>
            <a:avLst/>
            <a:gdLst/>
            <a:ahLst/>
            <a:cxnLst/>
            <a:rect l="l" t="t" r="r" b="b"/>
            <a:pathLst>
              <a:path w="5789113" h="8608346">
                <a:moveTo>
                  <a:pt x="0" y="0"/>
                </a:moveTo>
                <a:lnTo>
                  <a:pt x="5789113" y="0"/>
                </a:lnTo>
                <a:lnTo>
                  <a:pt x="5789113" y="8608346"/>
                </a:lnTo>
                <a:lnTo>
                  <a:pt x="0" y="86083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85056">
            <a:off x="7037442" y="2942801"/>
            <a:ext cx="1384763" cy="1367139"/>
          </a:xfrm>
          <a:custGeom>
            <a:avLst/>
            <a:gdLst/>
            <a:ahLst/>
            <a:cxnLst/>
            <a:rect l="l" t="t" r="r" b="b"/>
            <a:pathLst>
              <a:path w="1384763" h="1367139">
                <a:moveTo>
                  <a:pt x="0" y="0"/>
                </a:moveTo>
                <a:lnTo>
                  <a:pt x="1384763" y="0"/>
                </a:lnTo>
                <a:lnTo>
                  <a:pt x="1384763" y="1367139"/>
                </a:lnTo>
                <a:lnTo>
                  <a:pt x="0" y="13671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14308995" y="4960334"/>
            <a:ext cx="1415963" cy="1397942"/>
          </a:xfrm>
          <a:custGeom>
            <a:avLst/>
            <a:gdLst/>
            <a:ahLst/>
            <a:cxnLst/>
            <a:rect l="l" t="t" r="r" b="b"/>
            <a:pathLst>
              <a:path w="1415963" h="1397942">
                <a:moveTo>
                  <a:pt x="0" y="0"/>
                </a:moveTo>
                <a:lnTo>
                  <a:pt x="1415964" y="0"/>
                </a:lnTo>
                <a:lnTo>
                  <a:pt x="1415964" y="1397942"/>
                </a:lnTo>
                <a:lnTo>
                  <a:pt x="0" y="13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06433" flipH="1">
            <a:off x="16453842" y="688343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3040241" y="0"/>
                </a:moveTo>
                <a:lnTo>
                  <a:pt x="0" y="0"/>
                </a:lnTo>
                <a:lnTo>
                  <a:pt x="0" y="1879422"/>
                </a:lnTo>
                <a:lnTo>
                  <a:pt x="3040241" y="1879422"/>
                </a:lnTo>
                <a:lnTo>
                  <a:pt x="304024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61552">
            <a:off x="-1148759" y="8710441"/>
            <a:ext cx="3040241" cy="1879422"/>
          </a:xfrm>
          <a:custGeom>
            <a:avLst/>
            <a:gdLst/>
            <a:ahLst/>
            <a:cxnLst/>
            <a:rect l="l" t="t" r="r" b="b"/>
            <a:pathLst>
              <a:path w="3040241" h="1879422">
                <a:moveTo>
                  <a:pt x="0" y="0"/>
                </a:moveTo>
                <a:lnTo>
                  <a:pt x="3040241" y="0"/>
                </a:lnTo>
                <a:lnTo>
                  <a:pt x="3040241" y="1879421"/>
                </a:lnTo>
                <a:lnTo>
                  <a:pt x="0" y="1879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71361" y="714220"/>
            <a:ext cx="1406936" cy="1204849"/>
          </a:xfrm>
          <a:custGeom>
            <a:avLst/>
            <a:gdLst/>
            <a:ahLst/>
            <a:cxnLst/>
            <a:rect l="l" t="t" r="r" b="b"/>
            <a:pathLst>
              <a:path w="1406936" h="1204849">
                <a:moveTo>
                  <a:pt x="0" y="0"/>
                </a:moveTo>
                <a:lnTo>
                  <a:pt x="1406937" y="0"/>
                </a:lnTo>
                <a:lnTo>
                  <a:pt x="1406937" y="1204849"/>
                </a:lnTo>
                <a:lnTo>
                  <a:pt x="0" y="12048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7" name="Freeform 27"/>
          <p:cNvSpPr/>
          <p:nvPr/>
        </p:nvSpPr>
        <p:spPr>
          <a:xfrm>
            <a:off x="15724959" y="3626370"/>
            <a:ext cx="1816124" cy="1555262"/>
          </a:xfrm>
          <a:custGeom>
            <a:avLst/>
            <a:gdLst/>
            <a:ahLst/>
            <a:cxnLst/>
            <a:rect l="l" t="t" r="r" b="b"/>
            <a:pathLst>
              <a:path w="1816124" h="1555262">
                <a:moveTo>
                  <a:pt x="0" y="0"/>
                </a:moveTo>
                <a:lnTo>
                  <a:pt x="1816124" y="0"/>
                </a:lnTo>
                <a:lnTo>
                  <a:pt x="1816124" y="1555263"/>
                </a:lnTo>
                <a:lnTo>
                  <a:pt x="0" y="155526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2076136" y="2906344"/>
            <a:ext cx="3521252" cy="1766000"/>
            <a:chOff x="0" y="0"/>
            <a:chExt cx="4695003" cy="2354666"/>
          </a:xfrm>
        </p:grpSpPr>
        <p:sp>
          <p:nvSpPr>
            <p:cNvPr id="30" name="TextBox 30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5 x 6 x 12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6 x 12 x 7</a:t>
              </a:r>
            </a:p>
          </p:txBody>
        </p:sp>
        <p:sp>
          <p:nvSpPr>
            <p:cNvPr id="32" name="AutoShape 32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F46E16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3" name="TextBox 33"/>
          <p:cNvSpPr txBox="1"/>
          <p:nvPr/>
        </p:nvSpPr>
        <p:spPr>
          <a:xfrm>
            <a:off x="1861341" y="5575503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436620" y="5181633"/>
            <a:ext cx="3521252" cy="1766000"/>
            <a:chOff x="0" y="0"/>
            <a:chExt cx="4695003" cy="2354666"/>
          </a:xfrm>
        </p:grpSpPr>
        <p:sp>
          <p:nvSpPr>
            <p:cNvPr id="35" name="TextBox 35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 dirty="0">
                  <a:solidFill>
                    <a:srgbClr val="94221E"/>
                  </a:solidFill>
                  <a:latin typeface="Calibri (MS) Bold"/>
                </a:rPr>
                <a:t>5 x 6 x 12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6 x 12 x 7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5455788" y="5575503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6032426" y="5181633"/>
            <a:ext cx="655705" cy="1766000"/>
            <a:chOff x="0" y="0"/>
            <a:chExt cx="874273" cy="2354666"/>
          </a:xfrm>
        </p:grpSpPr>
        <p:sp>
          <p:nvSpPr>
            <p:cNvPr id="40" name="TextBox 40"/>
            <p:cNvSpPr txBox="1"/>
            <p:nvPr/>
          </p:nvSpPr>
          <p:spPr>
            <a:xfrm>
              <a:off x="40267" y="-85725"/>
              <a:ext cx="834006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 dirty="0">
                  <a:solidFill>
                    <a:srgbClr val="94221E"/>
                  </a:solidFill>
                  <a:latin typeface="Calibri (MS) Bold"/>
                </a:rPr>
                <a:t>5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40267" y="1261408"/>
              <a:ext cx="689631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7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0" y="1178964"/>
              <a:ext cx="729898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80390" y="1549318"/>
            <a:ext cx="4273832" cy="13351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70193" y="1787841"/>
            <a:ext cx="3462828" cy="883997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 flipV="1">
            <a:off x="3478431" y="5239374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563440" y="624278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514745" y="524529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627674" y="6279724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4258" y="2093131"/>
            <a:ext cx="15343390" cy="6578674"/>
            <a:chOff x="0" y="0"/>
            <a:chExt cx="3543343" cy="1519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43343" cy="1519254"/>
            </a:xfrm>
            <a:custGeom>
              <a:avLst/>
              <a:gdLst/>
              <a:ahLst/>
              <a:cxnLst/>
              <a:rect l="l" t="t" r="r" b="b"/>
              <a:pathLst>
                <a:path w="3543343" h="1519254">
                  <a:moveTo>
                    <a:pt x="25733" y="0"/>
                  </a:moveTo>
                  <a:lnTo>
                    <a:pt x="3517610" y="0"/>
                  </a:lnTo>
                  <a:cubicBezTo>
                    <a:pt x="3531822" y="0"/>
                    <a:pt x="3543343" y="11521"/>
                    <a:pt x="3543343" y="25733"/>
                  </a:cubicBezTo>
                  <a:lnTo>
                    <a:pt x="3543343" y="1493520"/>
                  </a:lnTo>
                  <a:cubicBezTo>
                    <a:pt x="3543343" y="1507732"/>
                    <a:pt x="3531822" y="1519254"/>
                    <a:pt x="3517610" y="1519254"/>
                  </a:cubicBezTo>
                  <a:lnTo>
                    <a:pt x="25733" y="1519254"/>
                  </a:lnTo>
                  <a:cubicBezTo>
                    <a:pt x="11521" y="1519254"/>
                    <a:pt x="0" y="1507732"/>
                    <a:pt x="0" y="1493520"/>
                  </a:cubicBezTo>
                  <a:lnTo>
                    <a:pt x="0" y="25733"/>
                  </a:lnTo>
                  <a:cubicBezTo>
                    <a:pt x="0" y="11521"/>
                    <a:pt x="11521" y="0"/>
                    <a:pt x="25733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543343" cy="1604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l">
                <a:lnSpc>
                  <a:spcPts val="460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310435" y="621261"/>
            <a:ext cx="2943740" cy="2943740"/>
          </a:xfrm>
          <a:custGeom>
            <a:avLst/>
            <a:gdLst/>
            <a:ahLst/>
            <a:cxnLst/>
            <a:rect l="l" t="t" r="r" b="b"/>
            <a:pathLst>
              <a:path w="2943740" h="2943740">
                <a:moveTo>
                  <a:pt x="0" y="0"/>
                </a:moveTo>
                <a:lnTo>
                  <a:pt x="2943740" y="0"/>
                </a:lnTo>
                <a:lnTo>
                  <a:pt x="2943740" y="2943740"/>
                </a:lnTo>
                <a:lnTo>
                  <a:pt x="0" y="2943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85087">
            <a:off x="13302555" y="5425751"/>
            <a:ext cx="1379008" cy="1379008"/>
          </a:xfrm>
          <a:custGeom>
            <a:avLst/>
            <a:gdLst/>
            <a:ahLst/>
            <a:cxnLst/>
            <a:rect l="l" t="t" r="r" b="b"/>
            <a:pathLst>
              <a:path w="1379008" h="1379008">
                <a:moveTo>
                  <a:pt x="0" y="0"/>
                </a:moveTo>
                <a:lnTo>
                  <a:pt x="1379007" y="0"/>
                </a:lnTo>
                <a:lnTo>
                  <a:pt x="1379007" y="1379007"/>
                </a:lnTo>
                <a:lnTo>
                  <a:pt x="0" y="137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23922" y="8089294"/>
            <a:ext cx="6193552" cy="3274840"/>
          </a:xfrm>
          <a:custGeom>
            <a:avLst/>
            <a:gdLst/>
            <a:ahLst/>
            <a:cxnLst/>
            <a:rect l="l" t="t" r="r" b="b"/>
            <a:pathLst>
              <a:path w="6193552" h="3274840">
                <a:moveTo>
                  <a:pt x="0" y="0"/>
                </a:moveTo>
                <a:lnTo>
                  <a:pt x="6193551" y="0"/>
                </a:lnTo>
                <a:lnTo>
                  <a:pt x="6193551" y="3274840"/>
                </a:lnTo>
                <a:lnTo>
                  <a:pt x="0" y="3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39085" y="5611914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167283" y="1615195"/>
            <a:ext cx="2493197" cy="955873"/>
            <a:chOff x="0" y="0"/>
            <a:chExt cx="1202068" cy="46086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2068" cy="460864"/>
            </a:xfrm>
            <a:custGeom>
              <a:avLst/>
              <a:gdLst/>
              <a:ahLst/>
              <a:cxnLst/>
              <a:rect l="l" t="t" r="r" b="b"/>
              <a:pathLst>
                <a:path w="1202068" h="460864">
                  <a:moveTo>
                    <a:pt x="71420" y="0"/>
                  </a:moveTo>
                  <a:lnTo>
                    <a:pt x="1130649" y="0"/>
                  </a:lnTo>
                  <a:cubicBezTo>
                    <a:pt x="1149590" y="0"/>
                    <a:pt x="1167756" y="7525"/>
                    <a:pt x="1181150" y="20918"/>
                  </a:cubicBezTo>
                  <a:cubicBezTo>
                    <a:pt x="1194544" y="34312"/>
                    <a:pt x="1202068" y="52478"/>
                    <a:pt x="1202068" y="71420"/>
                  </a:cubicBezTo>
                  <a:lnTo>
                    <a:pt x="1202068" y="389444"/>
                  </a:lnTo>
                  <a:cubicBezTo>
                    <a:pt x="1202068" y="408386"/>
                    <a:pt x="1194544" y="426552"/>
                    <a:pt x="1181150" y="439946"/>
                  </a:cubicBezTo>
                  <a:cubicBezTo>
                    <a:pt x="1167756" y="453339"/>
                    <a:pt x="1149590" y="460864"/>
                    <a:pt x="1130649" y="460864"/>
                  </a:cubicBezTo>
                  <a:lnTo>
                    <a:pt x="71420" y="460864"/>
                  </a:lnTo>
                  <a:cubicBezTo>
                    <a:pt x="52478" y="460864"/>
                    <a:pt x="34312" y="453339"/>
                    <a:pt x="20918" y="439946"/>
                  </a:cubicBezTo>
                  <a:cubicBezTo>
                    <a:pt x="7525" y="426552"/>
                    <a:pt x="0" y="408386"/>
                    <a:pt x="0" y="389444"/>
                  </a:cubicBezTo>
                  <a:lnTo>
                    <a:pt x="0" y="71420"/>
                  </a:lnTo>
                  <a:cubicBezTo>
                    <a:pt x="0" y="52478"/>
                    <a:pt x="7525" y="34312"/>
                    <a:pt x="20918" y="20918"/>
                  </a:cubicBezTo>
                  <a:cubicBezTo>
                    <a:pt x="34312" y="7525"/>
                    <a:pt x="52478" y="0"/>
                    <a:pt x="71420" y="0"/>
                  </a:cubicBezTo>
                  <a:close/>
                </a:path>
              </a:pathLst>
            </a:custGeom>
            <a:solidFill>
              <a:srgbClr val="FCF9DA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1202068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30863">
            <a:off x="8547103" y="2867500"/>
            <a:ext cx="4887657" cy="8785005"/>
          </a:xfrm>
          <a:custGeom>
            <a:avLst/>
            <a:gdLst/>
            <a:ahLst/>
            <a:cxnLst/>
            <a:rect l="l" t="t" r="r" b="b"/>
            <a:pathLst>
              <a:path w="4887657" h="8785005">
                <a:moveTo>
                  <a:pt x="0" y="0"/>
                </a:moveTo>
                <a:lnTo>
                  <a:pt x="4887658" y="0"/>
                </a:lnTo>
                <a:lnTo>
                  <a:pt x="4887658" y="8785004"/>
                </a:lnTo>
                <a:lnTo>
                  <a:pt x="0" y="8785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255000" y="1705741"/>
            <a:ext cx="3881736" cy="838144"/>
            <a:chOff x="0" y="0"/>
            <a:chExt cx="2134422" cy="460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134422" cy="460864"/>
            </a:xfrm>
            <a:custGeom>
              <a:avLst/>
              <a:gdLst/>
              <a:ahLst/>
              <a:cxnLst/>
              <a:rect l="l" t="t" r="r" b="b"/>
              <a:pathLst>
                <a:path w="2134422" h="460864">
                  <a:moveTo>
                    <a:pt x="45872" y="0"/>
                  </a:moveTo>
                  <a:lnTo>
                    <a:pt x="2088550" y="0"/>
                  </a:lnTo>
                  <a:cubicBezTo>
                    <a:pt x="2100716" y="0"/>
                    <a:pt x="2112384" y="4833"/>
                    <a:pt x="2120987" y="13436"/>
                  </a:cubicBezTo>
                  <a:cubicBezTo>
                    <a:pt x="2129589" y="22038"/>
                    <a:pt x="2134422" y="33706"/>
                    <a:pt x="2134422" y="45872"/>
                  </a:cubicBezTo>
                  <a:lnTo>
                    <a:pt x="2134422" y="414992"/>
                  </a:lnTo>
                  <a:cubicBezTo>
                    <a:pt x="2134422" y="427158"/>
                    <a:pt x="2129589" y="438826"/>
                    <a:pt x="2120987" y="447428"/>
                  </a:cubicBezTo>
                  <a:cubicBezTo>
                    <a:pt x="2112384" y="456031"/>
                    <a:pt x="2100716" y="460864"/>
                    <a:pt x="2088550" y="460864"/>
                  </a:cubicBezTo>
                  <a:lnTo>
                    <a:pt x="45872" y="460864"/>
                  </a:lnTo>
                  <a:cubicBezTo>
                    <a:pt x="33706" y="460864"/>
                    <a:pt x="22038" y="456031"/>
                    <a:pt x="13436" y="447428"/>
                  </a:cubicBezTo>
                  <a:cubicBezTo>
                    <a:pt x="4833" y="438826"/>
                    <a:pt x="0" y="427158"/>
                    <a:pt x="0" y="414992"/>
                  </a:cubicBezTo>
                  <a:lnTo>
                    <a:pt x="0" y="45872"/>
                  </a:lnTo>
                  <a:cubicBezTo>
                    <a:pt x="0" y="33706"/>
                    <a:pt x="4833" y="22038"/>
                    <a:pt x="13436" y="13436"/>
                  </a:cubicBezTo>
                  <a:cubicBezTo>
                    <a:pt x="22038" y="4833"/>
                    <a:pt x="33706" y="0"/>
                    <a:pt x="45872" y="0"/>
                  </a:cubicBezTo>
                  <a:close/>
                </a:path>
              </a:pathLst>
            </a:custGeom>
            <a:solidFill>
              <a:srgbClr val="FCF9DA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213442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285056">
            <a:off x="6740377" y="3995326"/>
            <a:ext cx="1333932" cy="1316954"/>
          </a:xfrm>
          <a:custGeom>
            <a:avLst/>
            <a:gdLst/>
            <a:ahLst/>
            <a:cxnLst/>
            <a:rect l="l" t="t" r="r" b="b"/>
            <a:pathLst>
              <a:path w="1333932" h="1316954">
                <a:moveTo>
                  <a:pt x="0" y="0"/>
                </a:moveTo>
                <a:lnTo>
                  <a:pt x="1333932" y="0"/>
                </a:lnTo>
                <a:lnTo>
                  <a:pt x="1333932" y="1316954"/>
                </a:lnTo>
                <a:lnTo>
                  <a:pt x="0" y="131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4160281" y="3387838"/>
            <a:ext cx="1607064" cy="1586611"/>
          </a:xfrm>
          <a:custGeom>
            <a:avLst/>
            <a:gdLst/>
            <a:ahLst/>
            <a:cxnLst/>
            <a:rect l="l" t="t" r="r" b="b"/>
            <a:pathLst>
              <a:path w="1607064" h="1586611">
                <a:moveTo>
                  <a:pt x="0" y="0"/>
                </a:moveTo>
                <a:lnTo>
                  <a:pt x="1607064" y="0"/>
                </a:lnTo>
                <a:lnTo>
                  <a:pt x="1607064" y="1586611"/>
                </a:lnTo>
                <a:lnTo>
                  <a:pt x="0" y="15866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894438">
            <a:off x="-979809" y="3025024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3802077">
            <a:off x="16586148" y="1330438"/>
            <a:ext cx="2394548" cy="41148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8" y="0"/>
                </a:lnTo>
                <a:lnTo>
                  <a:pt x="2394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823268" y="1355314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3" name="Group 23"/>
          <p:cNvGrpSpPr/>
          <p:nvPr/>
        </p:nvGrpSpPr>
        <p:grpSpPr>
          <a:xfrm>
            <a:off x="1778298" y="2793953"/>
            <a:ext cx="3499729" cy="1859850"/>
            <a:chOff x="0" y="0"/>
            <a:chExt cx="921739" cy="48983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21739" cy="489837"/>
            </a:xfrm>
            <a:custGeom>
              <a:avLst/>
              <a:gdLst/>
              <a:ahLst/>
              <a:cxnLst/>
              <a:rect l="l" t="t" r="r" b="b"/>
              <a:pathLst>
                <a:path w="921739" h="489837">
                  <a:moveTo>
                    <a:pt x="53092" y="0"/>
                  </a:moveTo>
                  <a:lnTo>
                    <a:pt x="868648" y="0"/>
                  </a:lnTo>
                  <a:cubicBezTo>
                    <a:pt x="882728" y="0"/>
                    <a:pt x="896233" y="5594"/>
                    <a:pt x="906189" y="15550"/>
                  </a:cubicBezTo>
                  <a:cubicBezTo>
                    <a:pt x="916146" y="25507"/>
                    <a:pt x="921739" y="39011"/>
                    <a:pt x="921739" y="53092"/>
                  </a:cubicBezTo>
                  <a:lnTo>
                    <a:pt x="921739" y="436746"/>
                  </a:lnTo>
                  <a:cubicBezTo>
                    <a:pt x="921739" y="466067"/>
                    <a:pt x="897969" y="489837"/>
                    <a:pt x="868648" y="489837"/>
                  </a:cubicBezTo>
                  <a:lnTo>
                    <a:pt x="53092" y="489837"/>
                  </a:lnTo>
                  <a:cubicBezTo>
                    <a:pt x="39011" y="489837"/>
                    <a:pt x="25507" y="484244"/>
                    <a:pt x="15550" y="474287"/>
                  </a:cubicBezTo>
                  <a:cubicBezTo>
                    <a:pt x="5594" y="464330"/>
                    <a:pt x="0" y="450826"/>
                    <a:pt x="0" y="436746"/>
                  </a:cubicBezTo>
                  <a:lnTo>
                    <a:pt x="0" y="53092"/>
                  </a:lnTo>
                  <a:cubicBezTo>
                    <a:pt x="0" y="23770"/>
                    <a:pt x="23770" y="0"/>
                    <a:pt x="53092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921739" cy="4898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937718" y="2887804"/>
            <a:ext cx="3589076" cy="1766000"/>
            <a:chOff x="0" y="0"/>
            <a:chExt cx="4785434" cy="2354666"/>
          </a:xfrm>
        </p:grpSpPr>
        <p:sp>
          <p:nvSpPr>
            <p:cNvPr id="27" name="TextBox 27"/>
            <p:cNvSpPr txBox="1"/>
            <p:nvPr/>
          </p:nvSpPr>
          <p:spPr>
            <a:xfrm>
              <a:off x="220406" y="-85725"/>
              <a:ext cx="4565028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9 x 8 x 15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20406" y="1261408"/>
              <a:ext cx="3774776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F46E16"/>
                  </a:solidFill>
                  <a:latin typeface="Calibri (MS) Bold"/>
                </a:rPr>
                <a:t>15 x 9 x 16</a:t>
              </a:r>
            </a:p>
          </p:txBody>
        </p:sp>
        <p:sp>
          <p:nvSpPr>
            <p:cNvPr id="29" name="AutoShape 29"/>
            <p:cNvSpPr/>
            <p:nvPr/>
          </p:nvSpPr>
          <p:spPr>
            <a:xfrm>
              <a:off x="0" y="1178964"/>
              <a:ext cx="3995183" cy="0"/>
            </a:xfrm>
            <a:prstGeom prst="line">
              <a:avLst/>
            </a:prstGeom>
            <a:ln w="88900" cap="flat">
              <a:solidFill>
                <a:srgbClr val="F46E16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778298" y="5034803"/>
            <a:ext cx="6704394" cy="2063323"/>
            <a:chOff x="0" y="0"/>
            <a:chExt cx="1765766" cy="54342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765766" cy="543427"/>
            </a:xfrm>
            <a:custGeom>
              <a:avLst/>
              <a:gdLst/>
              <a:ahLst/>
              <a:cxnLst/>
              <a:rect l="l" t="t" r="r" b="b"/>
              <a:pathLst>
                <a:path w="1765766" h="543427">
                  <a:moveTo>
                    <a:pt x="27714" y="0"/>
                  </a:moveTo>
                  <a:lnTo>
                    <a:pt x="1738052" y="0"/>
                  </a:lnTo>
                  <a:cubicBezTo>
                    <a:pt x="1745403" y="0"/>
                    <a:pt x="1752452" y="2920"/>
                    <a:pt x="1757649" y="8117"/>
                  </a:cubicBezTo>
                  <a:cubicBezTo>
                    <a:pt x="1762847" y="13315"/>
                    <a:pt x="1765766" y="20364"/>
                    <a:pt x="1765766" y="27714"/>
                  </a:cubicBezTo>
                  <a:lnTo>
                    <a:pt x="1765766" y="515713"/>
                  </a:lnTo>
                  <a:cubicBezTo>
                    <a:pt x="1765766" y="531019"/>
                    <a:pt x="1753358" y="543427"/>
                    <a:pt x="1738052" y="543427"/>
                  </a:cubicBezTo>
                  <a:lnTo>
                    <a:pt x="27714" y="543427"/>
                  </a:lnTo>
                  <a:cubicBezTo>
                    <a:pt x="12408" y="543427"/>
                    <a:pt x="0" y="531019"/>
                    <a:pt x="0" y="515713"/>
                  </a:cubicBezTo>
                  <a:lnTo>
                    <a:pt x="0" y="27714"/>
                  </a:lnTo>
                  <a:cubicBezTo>
                    <a:pt x="0" y="12408"/>
                    <a:pt x="12408" y="0"/>
                    <a:pt x="27714" y="0"/>
                  </a:cubicBezTo>
                  <a:close/>
                </a:path>
              </a:pathLst>
            </a:custGeom>
            <a:solidFill>
              <a:srgbClr val="FCF9DA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1765766" cy="543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861340" y="556354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2436620" y="5181633"/>
            <a:ext cx="3521252" cy="1766000"/>
            <a:chOff x="0" y="0"/>
            <a:chExt cx="4695003" cy="2354666"/>
          </a:xfrm>
        </p:grpSpPr>
        <p:sp>
          <p:nvSpPr>
            <p:cNvPr id="35" name="TextBox 35"/>
            <p:cNvSpPr txBox="1"/>
            <p:nvPr/>
          </p:nvSpPr>
          <p:spPr>
            <a:xfrm>
              <a:off x="216241" y="-85725"/>
              <a:ext cx="4478762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9 x 8 x 15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16241" y="1261408"/>
              <a:ext cx="3703444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15 x 9 x 16</a:t>
              </a: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0" y="1178964"/>
              <a:ext cx="3919685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38" name="TextBox 38"/>
          <p:cNvSpPr txBox="1"/>
          <p:nvPr/>
        </p:nvSpPr>
        <p:spPr>
          <a:xfrm>
            <a:off x="5455788" y="5563546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5957872" y="5181618"/>
            <a:ext cx="927917" cy="1766014"/>
            <a:chOff x="0" y="0"/>
            <a:chExt cx="1237223" cy="2354685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85725"/>
              <a:ext cx="1237223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8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59141" y="1261427"/>
              <a:ext cx="1023047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16</a:t>
              </a:r>
            </a:p>
          </p:txBody>
        </p:sp>
        <p:sp>
          <p:nvSpPr>
            <p:cNvPr id="42" name="AutoShape 42"/>
            <p:cNvSpPr/>
            <p:nvPr/>
          </p:nvSpPr>
          <p:spPr>
            <a:xfrm>
              <a:off x="99406" y="1178983"/>
              <a:ext cx="1082782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3" name="TextBox 43"/>
          <p:cNvSpPr txBox="1"/>
          <p:nvPr/>
        </p:nvSpPr>
        <p:spPr>
          <a:xfrm>
            <a:off x="6895314" y="5565385"/>
            <a:ext cx="57663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94221E"/>
                </a:solidFill>
                <a:latin typeface="Calibri (MS) Bold"/>
              </a:rPr>
              <a:t>=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7397398" y="5183458"/>
            <a:ext cx="927917" cy="1766014"/>
            <a:chOff x="0" y="0"/>
            <a:chExt cx="1237223" cy="2354685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85725"/>
              <a:ext cx="1237223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1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59141" y="1261427"/>
              <a:ext cx="1023047" cy="1093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50"/>
                </a:lnSpc>
              </a:pPr>
              <a:r>
                <a:rPr lang="en-US" sz="5000">
                  <a:solidFill>
                    <a:srgbClr val="94221E"/>
                  </a:solidFill>
                  <a:latin typeface="Calibri (MS) Bold"/>
                </a:rPr>
                <a:t>2</a:t>
              </a:r>
            </a:p>
          </p:txBody>
        </p:sp>
        <p:sp>
          <p:nvSpPr>
            <p:cNvPr id="47" name="AutoShape 47"/>
            <p:cNvSpPr/>
            <p:nvPr/>
          </p:nvSpPr>
          <p:spPr>
            <a:xfrm>
              <a:off x="99406" y="1178983"/>
              <a:ext cx="1082782" cy="0"/>
            </a:xfrm>
            <a:prstGeom prst="line">
              <a:avLst/>
            </a:prstGeom>
            <a:ln w="88900" cap="flat">
              <a:solidFill>
                <a:srgbClr val="94221E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21587" y="1750169"/>
            <a:ext cx="3462828" cy="88399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9745" y="1592611"/>
            <a:ext cx="4234345" cy="1335140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 flipV="1">
            <a:off x="2576764" y="5259419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760056" y="6280245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4514745" y="5245297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725002" y="6214593"/>
            <a:ext cx="406812" cy="46452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4893" y="2108659"/>
            <a:ext cx="16018215" cy="7149641"/>
            <a:chOff x="0" y="0"/>
            <a:chExt cx="4218789" cy="1883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8789" cy="1883033"/>
            </a:xfrm>
            <a:custGeom>
              <a:avLst/>
              <a:gdLst/>
              <a:ahLst/>
              <a:cxnLst/>
              <a:rect l="l" t="t" r="r" b="b"/>
              <a:pathLst>
                <a:path w="4218789" h="1883033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1858384"/>
                  </a:lnTo>
                  <a:cubicBezTo>
                    <a:pt x="4218789" y="1864921"/>
                    <a:pt x="4216192" y="1871191"/>
                    <a:pt x="4211569" y="1875813"/>
                  </a:cubicBezTo>
                  <a:cubicBezTo>
                    <a:pt x="4206947" y="1880436"/>
                    <a:pt x="4200677" y="1883033"/>
                    <a:pt x="4194140" y="1883033"/>
                  </a:cubicBezTo>
                  <a:lnTo>
                    <a:pt x="24649" y="1883033"/>
                  </a:lnTo>
                  <a:cubicBezTo>
                    <a:pt x="18112" y="1883033"/>
                    <a:pt x="11842" y="1880436"/>
                    <a:pt x="7220" y="1875813"/>
                  </a:cubicBezTo>
                  <a:cubicBezTo>
                    <a:pt x="2597" y="1871191"/>
                    <a:pt x="0" y="1864921"/>
                    <a:pt x="0" y="1858384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C8E4B2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4218789" cy="1883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76136" y="1570117"/>
            <a:ext cx="3837171" cy="1077085"/>
            <a:chOff x="0" y="0"/>
            <a:chExt cx="1641852" cy="460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41852" cy="460864"/>
            </a:xfrm>
            <a:custGeom>
              <a:avLst/>
              <a:gdLst/>
              <a:ahLst/>
              <a:cxnLst/>
              <a:rect l="l" t="t" r="r" b="b"/>
              <a:pathLst>
                <a:path w="1641852" h="460864">
                  <a:moveTo>
                    <a:pt x="46405" y="0"/>
                  </a:moveTo>
                  <a:lnTo>
                    <a:pt x="1595447" y="0"/>
                  </a:lnTo>
                  <a:cubicBezTo>
                    <a:pt x="1621076" y="0"/>
                    <a:pt x="1641852" y="20776"/>
                    <a:pt x="1641852" y="46405"/>
                  </a:cubicBezTo>
                  <a:lnTo>
                    <a:pt x="1641852" y="414459"/>
                  </a:lnTo>
                  <a:cubicBezTo>
                    <a:pt x="1641852" y="426766"/>
                    <a:pt x="1636963" y="438570"/>
                    <a:pt x="1628260" y="447272"/>
                  </a:cubicBezTo>
                  <a:cubicBezTo>
                    <a:pt x="1619558" y="455975"/>
                    <a:pt x="1607754" y="460864"/>
                    <a:pt x="1595447" y="460864"/>
                  </a:cubicBezTo>
                  <a:lnTo>
                    <a:pt x="46405" y="460864"/>
                  </a:lnTo>
                  <a:cubicBezTo>
                    <a:pt x="34098" y="460864"/>
                    <a:pt x="22294" y="455975"/>
                    <a:pt x="13592" y="447272"/>
                  </a:cubicBezTo>
                  <a:cubicBezTo>
                    <a:pt x="4889" y="438570"/>
                    <a:pt x="0" y="426766"/>
                    <a:pt x="0" y="414459"/>
                  </a:cubicBezTo>
                  <a:lnTo>
                    <a:pt x="0" y="46405"/>
                  </a:lnTo>
                  <a:cubicBezTo>
                    <a:pt x="0" y="34098"/>
                    <a:pt x="4889" y="22294"/>
                    <a:pt x="13592" y="13592"/>
                  </a:cubicBezTo>
                  <a:cubicBezTo>
                    <a:pt x="22294" y="4889"/>
                    <a:pt x="34098" y="0"/>
                    <a:pt x="46405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641852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062490" y="1570117"/>
            <a:ext cx="2947493" cy="1077085"/>
            <a:chOff x="0" y="0"/>
            <a:chExt cx="1261176" cy="460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76" cy="460864"/>
            </a:xfrm>
            <a:custGeom>
              <a:avLst/>
              <a:gdLst/>
              <a:ahLst/>
              <a:cxnLst/>
              <a:rect l="l" t="t" r="r" b="b"/>
              <a:pathLst>
                <a:path w="1261176" h="460864">
                  <a:moveTo>
                    <a:pt x="60412" y="0"/>
                  </a:moveTo>
                  <a:lnTo>
                    <a:pt x="1200764" y="0"/>
                  </a:lnTo>
                  <a:cubicBezTo>
                    <a:pt x="1216786" y="0"/>
                    <a:pt x="1232152" y="6365"/>
                    <a:pt x="1243482" y="17694"/>
                  </a:cubicBezTo>
                  <a:cubicBezTo>
                    <a:pt x="1254811" y="29024"/>
                    <a:pt x="1261176" y="44390"/>
                    <a:pt x="1261176" y="60412"/>
                  </a:cubicBezTo>
                  <a:lnTo>
                    <a:pt x="1261176" y="400452"/>
                  </a:lnTo>
                  <a:cubicBezTo>
                    <a:pt x="1261176" y="416474"/>
                    <a:pt x="1254811" y="431840"/>
                    <a:pt x="1243482" y="443170"/>
                  </a:cubicBezTo>
                  <a:cubicBezTo>
                    <a:pt x="1232152" y="454499"/>
                    <a:pt x="1216786" y="460864"/>
                    <a:pt x="1200764" y="460864"/>
                  </a:cubicBezTo>
                  <a:lnTo>
                    <a:pt x="60412" y="460864"/>
                  </a:lnTo>
                  <a:cubicBezTo>
                    <a:pt x="44390" y="460864"/>
                    <a:pt x="29024" y="454499"/>
                    <a:pt x="17694" y="443170"/>
                  </a:cubicBezTo>
                  <a:cubicBezTo>
                    <a:pt x="6365" y="431840"/>
                    <a:pt x="0" y="416474"/>
                    <a:pt x="0" y="400452"/>
                  </a:cubicBezTo>
                  <a:lnTo>
                    <a:pt x="0" y="60412"/>
                  </a:lnTo>
                  <a:cubicBezTo>
                    <a:pt x="0" y="44390"/>
                    <a:pt x="6365" y="29024"/>
                    <a:pt x="17694" y="17694"/>
                  </a:cubicBezTo>
                  <a:cubicBezTo>
                    <a:pt x="29024" y="6365"/>
                    <a:pt x="44390" y="0"/>
                    <a:pt x="60412" y="0"/>
                  </a:cubicBezTo>
                  <a:close/>
                </a:path>
              </a:pathLst>
            </a:custGeom>
            <a:solidFill>
              <a:srgbClr val="F1C27B"/>
            </a:solidFill>
            <a:ln w="57150" cap="rnd">
              <a:solidFill>
                <a:srgbClr val="462718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1261176" cy="4608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752567" y="3579837"/>
            <a:ext cx="4747289" cy="4207285"/>
          </a:xfrm>
          <a:custGeom>
            <a:avLst/>
            <a:gdLst/>
            <a:ahLst/>
            <a:cxnLst/>
            <a:rect l="l" t="t" r="r" b="b"/>
            <a:pathLst>
              <a:path w="4747289" h="4207285">
                <a:moveTo>
                  <a:pt x="4747288" y="0"/>
                </a:moveTo>
                <a:lnTo>
                  <a:pt x="0" y="0"/>
                </a:lnTo>
                <a:lnTo>
                  <a:pt x="0" y="4207285"/>
                </a:lnTo>
                <a:lnTo>
                  <a:pt x="4747288" y="4207285"/>
                </a:lnTo>
                <a:lnTo>
                  <a:pt x="47472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937793" y="4208361"/>
            <a:ext cx="4865053" cy="5987757"/>
          </a:xfrm>
          <a:custGeom>
            <a:avLst/>
            <a:gdLst/>
            <a:ahLst/>
            <a:cxnLst/>
            <a:rect l="l" t="t" r="r" b="b"/>
            <a:pathLst>
              <a:path w="4865053" h="5987757">
                <a:moveTo>
                  <a:pt x="0" y="0"/>
                </a:moveTo>
                <a:lnTo>
                  <a:pt x="4865053" y="0"/>
                </a:lnTo>
                <a:lnTo>
                  <a:pt x="4865053" y="5987757"/>
                </a:lnTo>
                <a:lnTo>
                  <a:pt x="0" y="598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5056">
            <a:off x="15573791" y="5742376"/>
            <a:ext cx="1310448" cy="1293770"/>
          </a:xfrm>
          <a:custGeom>
            <a:avLst/>
            <a:gdLst/>
            <a:ahLst/>
            <a:cxnLst/>
            <a:rect l="l" t="t" r="r" b="b"/>
            <a:pathLst>
              <a:path w="1310448" h="1293770">
                <a:moveTo>
                  <a:pt x="0" y="0"/>
                </a:moveTo>
                <a:lnTo>
                  <a:pt x="1310448" y="0"/>
                </a:lnTo>
                <a:lnTo>
                  <a:pt x="1310448" y="1293769"/>
                </a:lnTo>
                <a:lnTo>
                  <a:pt x="0" y="129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6284781" y="2846233"/>
            <a:ext cx="1518065" cy="1498744"/>
          </a:xfrm>
          <a:custGeom>
            <a:avLst/>
            <a:gdLst/>
            <a:ahLst/>
            <a:cxnLst/>
            <a:rect l="l" t="t" r="r" b="b"/>
            <a:pathLst>
              <a:path w="1518065" h="1498744">
                <a:moveTo>
                  <a:pt x="0" y="0"/>
                </a:moveTo>
                <a:lnTo>
                  <a:pt x="1518065" y="0"/>
                </a:lnTo>
                <a:lnTo>
                  <a:pt x="1518065" y="1498744"/>
                </a:lnTo>
                <a:lnTo>
                  <a:pt x="0" y="149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8038996" y="1028700"/>
            <a:ext cx="2210007" cy="1892570"/>
          </a:xfrm>
          <a:custGeom>
            <a:avLst/>
            <a:gdLst/>
            <a:ahLst/>
            <a:cxnLst/>
            <a:rect l="l" t="t" r="r" b="b"/>
            <a:pathLst>
              <a:path w="2210007" h="1892570">
                <a:moveTo>
                  <a:pt x="0" y="0"/>
                </a:moveTo>
                <a:lnTo>
                  <a:pt x="2210008" y="0"/>
                </a:lnTo>
                <a:lnTo>
                  <a:pt x="2210008" y="1892570"/>
                </a:lnTo>
                <a:lnTo>
                  <a:pt x="0" y="1892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938397">
            <a:off x="13176952" y="8280427"/>
            <a:ext cx="1897816" cy="1625221"/>
          </a:xfrm>
          <a:custGeom>
            <a:avLst/>
            <a:gdLst/>
            <a:ahLst/>
            <a:cxnLst/>
            <a:rect l="l" t="t" r="r" b="b"/>
            <a:pathLst>
              <a:path w="1897816" h="1625221">
                <a:moveTo>
                  <a:pt x="0" y="0"/>
                </a:moveTo>
                <a:lnTo>
                  <a:pt x="1897816" y="0"/>
                </a:lnTo>
                <a:lnTo>
                  <a:pt x="1897816" y="1625221"/>
                </a:lnTo>
                <a:lnTo>
                  <a:pt x="0" y="1625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rot="-1848275">
            <a:off x="-549556" y="8555851"/>
            <a:ext cx="2313558" cy="1430199"/>
          </a:xfrm>
          <a:custGeom>
            <a:avLst/>
            <a:gdLst/>
            <a:ahLst/>
            <a:cxnLst/>
            <a:rect l="l" t="t" r="r" b="b"/>
            <a:pathLst>
              <a:path w="2313558" h="1430199">
                <a:moveTo>
                  <a:pt x="0" y="0"/>
                </a:moveTo>
                <a:lnTo>
                  <a:pt x="2313558" y="0"/>
                </a:lnTo>
                <a:lnTo>
                  <a:pt x="2313558" y="1430199"/>
                </a:lnTo>
                <a:lnTo>
                  <a:pt x="0" y="1430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6287577" y="1702683"/>
            <a:ext cx="2853021" cy="1763686"/>
          </a:xfrm>
          <a:custGeom>
            <a:avLst/>
            <a:gdLst/>
            <a:ahLst/>
            <a:cxnLst/>
            <a:rect l="l" t="t" r="r" b="b"/>
            <a:pathLst>
              <a:path w="2853021" h="1763686">
                <a:moveTo>
                  <a:pt x="2853021" y="0"/>
                </a:moveTo>
                <a:lnTo>
                  <a:pt x="0" y="0"/>
                </a:lnTo>
                <a:lnTo>
                  <a:pt x="0" y="1763685"/>
                </a:lnTo>
                <a:lnTo>
                  <a:pt x="2853021" y="1763685"/>
                </a:lnTo>
                <a:lnTo>
                  <a:pt x="285302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9628" y="1028700"/>
            <a:ext cx="10985944" cy="97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192</Words>
  <Application>Microsoft Office PowerPoint</Application>
  <PresentationFormat>Custom</PresentationFormat>
  <Paragraphs>116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More Sugar</vt:lpstr>
      <vt:lpstr>Calibri (MS) Bold</vt:lpstr>
      <vt:lpstr>Arial</vt:lpstr>
      <vt:lpstr>Calibri</vt:lpstr>
      <vt:lpstr>Calibri (MS)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T28_B59_LuyenTapChung(Tr.69)_MNT</dc:title>
  <dc:creator>Admin</dc:creator>
  <cp:lastModifiedBy>duong quynh anh</cp:lastModifiedBy>
  <cp:revision>59</cp:revision>
  <dcterms:created xsi:type="dcterms:W3CDTF">2006-08-16T00:00:00Z</dcterms:created>
  <dcterms:modified xsi:type="dcterms:W3CDTF">2025-04-21T14:15:34Z</dcterms:modified>
  <dc:identifier>DAF_GywMTaA</dc:identifier>
</cp:coreProperties>
</file>