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4" r:id="rId4"/>
    <p:sldId id="275" r:id="rId5"/>
    <p:sldId id="276" r:id="rId6"/>
    <p:sldId id="277" r:id="rId7"/>
    <p:sldId id="270" r:id="rId8"/>
    <p:sldId id="259" r:id="rId9"/>
    <p:sldId id="271" r:id="rId10"/>
    <p:sldId id="260" r:id="rId11"/>
    <p:sldId id="264" r:id="rId12"/>
    <p:sldId id="272" r:id="rId13"/>
    <p:sldId id="267" r:id="rId14"/>
    <p:sldId id="273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B93"/>
    <a:srgbClr val="BEE395"/>
    <a:srgbClr val="FFB64B"/>
    <a:srgbClr val="FFD757"/>
    <a:srgbClr val="00A1DA"/>
    <a:srgbClr val="FFAD5B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6.png"/><Relationship Id="rId3" Type="http://schemas.microsoft.com/office/2007/relationships/hdphoto" Target="../media/hdphoto8.wdp"/><Relationship Id="rId7" Type="http://schemas.openxmlformats.org/officeDocument/2006/relationships/image" Target="../media/image25.png"/><Relationship Id="rId12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28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microsoft.com/office/2007/relationships/hdphoto" Target="../media/hdphoto10.wdp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gif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slide" Target="slide7.xml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" y="4536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47077"/>
              </p:ext>
            </p:extLst>
          </p:nvPr>
        </p:nvGraphicFramePr>
        <p:xfrm>
          <a:off x="25400" y="76200"/>
          <a:ext cx="909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705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7" y="2292189"/>
            <a:ext cx="260959" cy="281836"/>
          </a:xfrm>
          <a:prstGeom prst="rect">
            <a:avLst/>
          </a:prstGeom>
        </p:spPr>
      </p:pic>
      <p:sp>
        <p:nvSpPr>
          <p:cNvPr id="49" name="Title 1"/>
          <p:cNvSpPr txBox="1">
            <a:spLocks/>
          </p:cNvSpPr>
          <p:nvPr/>
        </p:nvSpPr>
        <p:spPr>
          <a:xfrm>
            <a:off x="2807833" y="20828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1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1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3411926" y="215129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997551" y="2146757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187269" y="2142221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999287" y="2137685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603069" y="215129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746587" y="2151293"/>
            <a:ext cx="794139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7084332" y="2151293"/>
            <a:ext cx="1907268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Ba mươi lăm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874282" y="31623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3478375" y="31038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3886200" y="309932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164818" y="3094787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887936" y="309025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580618" y="31038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724136" y="3103859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6854370" y="3103859"/>
            <a:ext cx="210046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Năm mươi mốt</a:t>
            </a: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6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47" y="2301714"/>
            <a:ext cx="260959" cy="28183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29" y="2456625"/>
            <a:ext cx="260959" cy="28183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79" y="2456625"/>
            <a:ext cx="260959" cy="28183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04" y="2456625"/>
            <a:ext cx="260959" cy="281836"/>
          </a:xfrm>
          <a:prstGeom prst="rect">
            <a:avLst/>
          </a:prstGeom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45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1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61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6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itle 1"/>
          <p:cNvSpPr txBox="1">
            <a:spLocks/>
          </p:cNvSpPr>
          <p:nvPr/>
        </p:nvSpPr>
        <p:spPr>
          <a:xfrm>
            <a:off x="2691882" y="406848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3406645" y="42399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3992270" y="42354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071318" y="423086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6883336" y="422632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4597788" y="42399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5741306" y="423993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89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6898400" y="4239936"/>
            <a:ext cx="205643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Tám mươi chín</a:t>
            </a:r>
          </a:p>
        </p:txBody>
      </p:sp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7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78" y="3729453"/>
            <a:ext cx="228492" cy="24677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8" y="4743126"/>
            <a:ext cx="186969" cy="201927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2532910" y="4636588"/>
            <a:ext cx="717577" cy="413380"/>
            <a:chOff x="2532910" y="4617538"/>
            <a:chExt cx="717577" cy="413380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4718502"/>
              <a:ext cx="186969" cy="201927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58" y="4718502"/>
              <a:ext cx="186969" cy="2019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10" y="4828991"/>
              <a:ext cx="186969" cy="201927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43" y="4828991"/>
              <a:ext cx="186969" cy="2019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518" y="4828991"/>
              <a:ext cx="186969" cy="20192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45" y="4828991"/>
              <a:ext cx="186969" cy="201927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67" y="4617538"/>
              <a:ext cx="186969" cy="201927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842" y="4617538"/>
              <a:ext cx="186969" cy="201927"/>
            </a:xfrm>
            <a:prstGeom prst="rect">
              <a:avLst/>
            </a:prstGeom>
          </p:spPr>
        </p:pic>
      </p:grp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20" y="1317389"/>
            <a:ext cx="286872" cy="309822"/>
          </a:xfrm>
          <a:prstGeom prst="rect">
            <a:avLst/>
          </a:prstGeom>
        </p:spPr>
      </p:pic>
      <p:sp>
        <p:nvSpPr>
          <p:cNvPr id="107" name="Title 1"/>
          <p:cNvSpPr txBox="1">
            <a:spLocks/>
          </p:cNvSpPr>
          <p:nvPr/>
        </p:nvSpPr>
        <p:spPr>
          <a:xfrm>
            <a:off x="2818718" y="99695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8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" y="889656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53" y="889656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itle 1"/>
          <p:cNvSpPr txBox="1">
            <a:spLocks/>
          </p:cNvSpPr>
          <p:nvPr/>
        </p:nvSpPr>
        <p:spPr>
          <a:xfrm>
            <a:off x="3422811" y="110354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4008436" y="99241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5198154" y="98787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6832372" y="957942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4613954" y="110354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5805097" y="1103543"/>
            <a:ext cx="794139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7084332" y="895350"/>
            <a:ext cx="193153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Hai mươi tư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14" y="1342789"/>
            <a:ext cx="286872" cy="30982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64" y="1342789"/>
            <a:ext cx="286872" cy="30982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89" y="1317389"/>
            <a:ext cx="286872" cy="3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4" grpId="0" animBg="1"/>
      <p:bldP spid="64" grpId="1" animBg="1"/>
      <p:bldP spid="66" grpId="0" animBg="1"/>
      <p:bldP spid="66" grpId="1" animBg="1"/>
      <p:bldP spid="80" grpId="0" animBg="1"/>
      <p:bldP spid="80" grpId="1" animBg="1"/>
      <p:bldP spid="84" grpId="0" animBg="1"/>
      <p:bldP spid="84" grpId="1" animBg="1"/>
      <p:bldP spid="86" grpId="0" animBg="1"/>
      <p:bldP spid="86" grpId="1" animBg="1"/>
      <p:bldP spid="110" grpId="0" animBg="1"/>
      <p:bldP spid="110" grpId="1" animBg="1"/>
      <p:bldP spid="114" grpId="0" animBg="1"/>
      <p:bldP spid="114" grpId="1" animBg="1"/>
      <p:bldP spid="116" grpId="0" animBg="1"/>
      <p:bldP spid="1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0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46075"/>
            <a:ext cx="2352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809" y="939800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8" name="Oval 7"/>
          <p:cNvSpPr/>
          <p:nvPr/>
        </p:nvSpPr>
        <p:spPr>
          <a:xfrm>
            <a:off x="147637" y="10366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8182" y="1921087"/>
            <a:ext cx="3395816" cy="1525410"/>
            <a:chOff x="375784" y="2138919"/>
            <a:chExt cx="2840018" cy="1275744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38919"/>
              <a:ext cx="2840018" cy="1275744"/>
              <a:chOff x="75305" y="1372206"/>
              <a:chExt cx="2840018" cy="1275744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32460" y="1573393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37220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656386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084" y="2821166"/>
              <a:ext cx="232803" cy="251427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-1828800" y="2882721"/>
            <a:ext cx="888999" cy="1041609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12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47637" y="4095750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84700" y="1644914"/>
            <a:ext cx="0" cy="3223537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15" y="3686505"/>
            <a:ext cx="44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600" y="34769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23 gồm 2 chục và 3 đơn vị.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235199" y="1933124"/>
            <a:ext cx="3395816" cy="1513373"/>
            <a:chOff x="375784" y="2148986"/>
            <a:chExt cx="2840018" cy="1265677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148986"/>
              <a:ext cx="2840018" cy="1265677"/>
              <a:chOff x="75305" y="1382273"/>
              <a:chExt cx="2840018" cy="1265677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218232" y="158098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955063" y="1382273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4643437" y="34769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      gồm 1 chục và 8 đơn vị.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535015" y="3245618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9351034" y="2102487"/>
            <a:ext cx="888999" cy="1041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.VnArial" pitchFamily="34" charset="0"/>
              </a:rPr>
              <a:t>18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45" y="3500252"/>
            <a:ext cx="414611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8182" y="57150"/>
            <a:ext cx="3395816" cy="1674575"/>
            <a:chOff x="375784" y="2167017"/>
            <a:chExt cx="2840018" cy="1301127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67017"/>
              <a:ext cx="2840018" cy="1301127"/>
              <a:chOff x="75305" y="1400304"/>
              <a:chExt cx="2840018" cy="1301127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400304"/>
                <a:ext cx="2840018" cy="1301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7457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46966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213" y="2726195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410" y="2917164"/>
              <a:ext cx="232803" cy="25142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8" y="2947123"/>
              <a:ext cx="232803" cy="25142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312" y="2656386"/>
              <a:ext cx="232803" cy="251427"/>
            </a:xfrm>
            <a:prstGeom prst="rect">
              <a:avLst/>
            </a:prstGeom>
          </p:spPr>
        </p:pic>
      </p:grpSp>
      <p:cxnSp>
        <p:nvCxnSpPr>
          <p:cNvPr id="43" name="Straight Connector 42"/>
          <p:cNvCxnSpPr/>
          <p:nvPr/>
        </p:nvCxnSpPr>
        <p:spPr>
          <a:xfrm>
            <a:off x="33337" y="2457450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535015" y="-171450"/>
            <a:ext cx="49685" cy="525780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" y="166061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     gồm        chục và 5 đơn vị.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235199" y="154779"/>
            <a:ext cx="3395816" cy="1562958"/>
            <a:chOff x="375784" y="2286442"/>
            <a:chExt cx="2840018" cy="1128221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286442"/>
              <a:ext cx="2840018" cy="1128221"/>
              <a:chOff x="75305" y="1519729"/>
              <a:chExt cx="2840018" cy="1128221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254459" y="1519729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812647" y="1521835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15321" y="1521835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65061" y="1800200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23249" y="1802307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25923" y="1802307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5049837" y="1660616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    gồm 6 chục và        đơn vị.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687415" y="1391154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6629869" y="5772150"/>
            <a:ext cx="888999" cy="1041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.VnArial" pitchFamily="34" charset="0"/>
              </a:rPr>
              <a:t>5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358901" y="1342118"/>
            <a:ext cx="888999" cy="1041609"/>
            <a:chOff x="3529485" y="2122629"/>
            <a:chExt cx="888999" cy="1041609"/>
          </a:xfrm>
        </p:grpSpPr>
        <p:sp>
          <p:nvSpPr>
            <p:cNvPr id="75" name="Rounded Rectangle 74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6382" y="1342118"/>
            <a:ext cx="888999" cy="1041609"/>
            <a:chOff x="3529485" y="2122629"/>
            <a:chExt cx="888999" cy="1041609"/>
          </a:xfrm>
        </p:grpSpPr>
        <p:sp>
          <p:nvSpPr>
            <p:cNvPr id="78" name="Rounded Rectangle 77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51840" y="1353132"/>
            <a:ext cx="888999" cy="1041609"/>
            <a:chOff x="3529485" y="2122629"/>
            <a:chExt cx="888999" cy="1041609"/>
          </a:xfrm>
        </p:grpSpPr>
        <p:sp>
          <p:nvSpPr>
            <p:cNvPr id="81" name="Rounded Rectangle 80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2"/>
          <a:stretch/>
        </p:blipFill>
        <p:spPr bwMode="auto">
          <a:xfrm>
            <a:off x="7670972" y="1677008"/>
            <a:ext cx="238125" cy="37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29" y="1720121"/>
            <a:ext cx="481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579049" y="2597970"/>
            <a:ext cx="3395816" cy="1674204"/>
            <a:chOff x="375784" y="2167305"/>
            <a:chExt cx="2840018" cy="1300839"/>
          </a:xfrm>
        </p:grpSpPr>
        <p:grpSp>
          <p:nvGrpSpPr>
            <p:cNvPr id="84" name="Group 83"/>
            <p:cNvGrpSpPr/>
            <p:nvPr/>
          </p:nvGrpSpPr>
          <p:grpSpPr>
            <a:xfrm>
              <a:off x="375784" y="2167305"/>
              <a:ext cx="2840018" cy="1300839"/>
              <a:chOff x="75305" y="1400592"/>
              <a:chExt cx="2840018" cy="1300839"/>
            </a:xfrm>
          </p:grpSpPr>
          <p:pic>
            <p:nvPicPr>
              <p:cNvPr id="90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09" r="7388" b="38462"/>
              <a:stretch/>
            </p:blipFill>
            <p:spPr bwMode="auto">
              <a:xfrm>
                <a:off x="75305" y="1511515"/>
                <a:ext cx="2840018" cy="1189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05501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03353" y="140059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9501" y="172778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61744" y="172063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831" y="2704352"/>
              <a:ext cx="232803" cy="25142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466" y="2828212"/>
              <a:ext cx="232803" cy="25142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955" y="2880529"/>
              <a:ext cx="232803" cy="25142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663" y="2907813"/>
              <a:ext cx="232803" cy="25142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661" y="2607625"/>
              <a:ext cx="232803" cy="251427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561" y="2587351"/>
              <a:ext cx="232803" cy="251427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39" y="2478241"/>
              <a:ext cx="232803" cy="251427"/>
            </a:xfrm>
            <a:prstGeom prst="rect">
              <a:avLst/>
            </a:prstGeom>
          </p:spPr>
        </p:pic>
      </p:grpSp>
      <p:sp>
        <p:nvSpPr>
          <p:cNvPr id="94" name="TextBox 93"/>
          <p:cNvSpPr txBox="1"/>
          <p:nvPr/>
        </p:nvSpPr>
        <p:spPr>
          <a:xfrm>
            <a:off x="218667" y="420106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     gồm        chục và       đơn vị.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5276066" y="2740729"/>
            <a:ext cx="3395816" cy="1517455"/>
            <a:chOff x="375784" y="2319287"/>
            <a:chExt cx="2840018" cy="1095375"/>
          </a:xfrm>
        </p:grpSpPr>
        <p:grpSp>
          <p:nvGrpSpPr>
            <p:cNvPr id="96" name="Group 95"/>
            <p:cNvGrpSpPr/>
            <p:nvPr/>
          </p:nvGrpSpPr>
          <p:grpSpPr>
            <a:xfrm>
              <a:off x="375784" y="2319287"/>
              <a:ext cx="2840018" cy="1095375"/>
              <a:chOff x="75305" y="1552574"/>
              <a:chExt cx="2840018" cy="1095375"/>
            </a:xfrm>
          </p:grpSpPr>
          <p:pic>
            <p:nvPicPr>
              <p:cNvPr id="10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43" r="7388" b="38462"/>
              <a:stretch/>
            </p:blipFill>
            <p:spPr bwMode="auto">
              <a:xfrm>
                <a:off x="75305" y="1552574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92604" y="1675646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66306" y="1655183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422" y="2534034"/>
              <a:ext cx="235073" cy="253878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819" y="2840058"/>
              <a:ext cx="235073" cy="25387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359" y="2533523"/>
              <a:ext cx="235073" cy="253878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907" y="2715171"/>
              <a:ext cx="235073" cy="253878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66" y="2852256"/>
              <a:ext cx="235073" cy="253878"/>
            </a:xfrm>
            <a:prstGeom prst="rect">
              <a:avLst/>
            </a:prstGeom>
          </p:spPr>
        </p:pic>
      </p:grpSp>
      <p:sp>
        <p:nvSpPr>
          <p:cNvPr id="112" name="TextBox 111"/>
          <p:cNvSpPr txBox="1"/>
          <p:nvPr/>
        </p:nvSpPr>
        <p:spPr>
          <a:xfrm>
            <a:off x="5014504" y="4201066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 gồm        chục và        đơn vị.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4457700" y="3918904"/>
            <a:ext cx="888999" cy="1041609"/>
            <a:chOff x="3529485" y="2122629"/>
            <a:chExt cx="888999" cy="1041609"/>
          </a:xfrm>
        </p:grpSpPr>
        <p:sp>
          <p:nvSpPr>
            <p:cNvPr id="114" name="Rounded Rectangle 113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96568" y="3882568"/>
            <a:ext cx="888999" cy="1041609"/>
            <a:chOff x="3529485" y="2122629"/>
            <a:chExt cx="888999" cy="1041609"/>
          </a:xfrm>
        </p:grpSpPr>
        <p:sp>
          <p:nvSpPr>
            <p:cNvPr id="117" name="Rounded Rectangle 116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-55951" y="3882568"/>
            <a:ext cx="888999" cy="1041609"/>
            <a:chOff x="3529485" y="2122629"/>
            <a:chExt cx="888999" cy="1041609"/>
          </a:xfrm>
        </p:grpSpPr>
        <p:sp>
          <p:nvSpPr>
            <p:cNvPr id="120" name="Rounded Rectangle 119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92707" y="3893582"/>
            <a:ext cx="888999" cy="1041609"/>
            <a:chOff x="3529485" y="2122629"/>
            <a:chExt cx="888999" cy="1041609"/>
          </a:xfrm>
        </p:grpSpPr>
        <p:sp>
          <p:nvSpPr>
            <p:cNvPr id="125" name="Rounded Rectangle 124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851170" y="3882568"/>
            <a:ext cx="888999" cy="1041609"/>
            <a:chOff x="3529485" y="2122629"/>
            <a:chExt cx="888999" cy="1041609"/>
          </a:xfrm>
        </p:grpSpPr>
        <p:sp>
          <p:nvSpPr>
            <p:cNvPr id="134" name="Rounded Rectangle 133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" y="4276443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35" y="4208977"/>
            <a:ext cx="41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35" y="4244404"/>
            <a:ext cx="3175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6" name="Group 135"/>
          <p:cNvGrpSpPr/>
          <p:nvPr/>
        </p:nvGrpSpPr>
        <p:grpSpPr>
          <a:xfrm>
            <a:off x="5674075" y="3906008"/>
            <a:ext cx="888999" cy="1041609"/>
            <a:chOff x="3529485" y="2122629"/>
            <a:chExt cx="888999" cy="1041609"/>
          </a:xfrm>
        </p:grpSpPr>
        <p:sp>
          <p:nvSpPr>
            <p:cNvPr id="137" name="Rounded Rectangle 136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9" y="4291134"/>
            <a:ext cx="450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17" y="4238343"/>
            <a:ext cx="2619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76" y="4280958"/>
            <a:ext cx="2809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7865" y="1611940"/>
            <a:ext cx="603504" cy="603504"/>
            <a:chOff x="14686" y="376287"/>
            <a:chExt cx="603504" cy="603504"/>
          </a:xfrm>
        </p:grpSpPr>
        <p:sp>
          <p:nvSpPr>
            <p:cNvPr id="107" name="Rounded Rectangle 106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35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543332" y="1589598"/>
            <a:ext cx="603504" cy="603504"/>
            <a:chOff x="14686" y="376287"/>
            <a:chExt cx="603504" cy="603504"/>
          </a:xfrm>
        </p:grpSpPr>
        <p:sp>
          <p:nvSpPr>
            <p:cNvPr id="110" name="Rounded Rectangle 109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9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-63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968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5" name="Freeform 44"/>
          <p:cNvSpPr/>
          <p:nvPr/>
        </p:nvSpPr>
        <p:spPr>
          <a:xfrm>
            <a:off x="788662" y="889808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8663" y="9823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7" name="Oval 46"/>
          <p:cNvSpPr/>
          <p:nvPr/>
        </p:nvSpPr>
        <p:spPr>
          <a:xfrm>
            <a:off x="1492365" y="65136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2355965" y="55917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9" name="Oval 48"/>
          <p:cNvSpPr/>
          <p:nvPr/>
        </p:nvSpPr>
        <p:spPr>
          <a:xfrm>
            <a:off x="4863220" y="129406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Oval 49"/>
          <p:cNvSpPr/>
          <p:nvPr/>
        </p:nvSpPr>
        <p:spPr>
          <a:xfrm>
            <a:off x="3969380" y="12744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51" name="Oval 50"/>
          <p:cNvSpPr/>
          <p:nvPr/>
        </p:nvSpPr>
        <p:spPr>
          <a:xfrm>
            <a:off x="3181465" y="94017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5689600" y="87748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53" name="Oval 52"/>
          <p:cNvSpPr/>
          <p:nvPr/>
        </p:nvSpPr>
        <p:spPr>
          <a:xfrm>
            <a:off x="6407265" y="58786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4" name="Oval 53"/>
          <p:cNvSpPr/>
          <p:nvPr/>
        </p:nvSpPr>
        <p:spPr>
          <a:xfrm>
            <a:off x="7296265" y="71563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492365" y="639430"/>
            <a:ext cx="685800" cy="685800"/>
            <a:chOff x="3005309" y="3698495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Oval 5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81465" y="930761"/>
            <a:ext cx="685800" cy="685800"/>
            <a:chOff x="3005309" y="3698495"/>
            <a:chExt cx="685800" cy="685800"/>
          </a:xfrm>
        </p:grpSpPr>
        <p:sp>
          <p:nvSpPr>
            <p:cNvPr id="59" name="Oval 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68765" y="921558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Oval 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3220" y="1284791"/>
            <a:ext cx="685800" cy="685800"/>
            <a:chOff x="3005309" y="3698495"/>
            <a:chExt cx="685800" cy="685800"/>
          </a:xfrm>
        </p:grpSpPr>
        <p:sp>
          <p:nvSpPr>
            <p:cNvPr id="65" name="Oval 6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296265" y="725015"/>
            <a:ext cx="685800" cy="685800"/>
            <a:chOff x="3005309" y="3698495"/>
            <a:chExt cx="685800" cy="685800"/>
          </a:xfrm>
        </p:grpSpPr>
        <p:sp>
          <p:nvSpPr>
            <p:cNvPr id="68" name="Oval 67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70" name="Oval 69"/>
          <p:cNvSpPr/>
          <p:nvPr/>
        </p:nvSpPr>
        <p:spPr>
          <a:xfrm>
            <a:off x="8077199" y="10585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850520" y="127543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Oval 7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407265" y="60362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83565" y="71378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8" name="Oval 77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sp>
        <p:nvSpPr>
          <p:cNvPr id="80" name="Freeform 79"/>
          <p:cNvSpPr/>
          <p:nvPr/>
        </p:nvSpPr>
        <p:spPr>
          <a:xfrm>
            <a:off x="788662" y="2288180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88663" y="2380702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82" name="Oval 81"/>
          <p:cNvSpPr/>
          <p:nvPr/>
        </p:nvSpPr>
        <p:spPr>
          <a:xfrm>
            <a:off x="3168765" y="2251396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3" name="Oval 82"/>
          <p:cNvSpPr/>
          <p:nvPr/>
        </p:nvSpPr>
        <p:spPr>
          <a:xfrm>
            <a:off x="2355965" y="1957543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r>
          </a:p>
        </p:txBody>
      </p:sp>
      <p:sp>
        <p:nvSpPr>
          <p:cNvPr id="84" name="Oval 83"/>
          <p:cNvSpPr/>
          <p:nvPr/>
        </p:nvSpPr>
        <p:spPr>
          <a:xfrm>
            <a:off x="3860801" y="260099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5" name="Oval 84"/>
          <p:cNvSpPr/>
          <p:nvPr/>
        </p:nvSpPr>
        <p:spPr>
          <a:xfrm>
            <a:off x="6871445" y="1938493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86" name="Oval 85"/>
          <p:cNvSpPr/>
          <p:nvPr/>
        </p:nvSpPr>
        <p:spPr>
          <a:xfrm>
            <a:off x="1543399" y="201337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7" name="Oval 86"/>
          <p:cNvSpPr/>
          <p:nvPr/>
        </p:nvSpPr>
        <p:spPr>
          <a:xfrm>
            <a:off x="6121630" y="2097704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88" name="Oval 87"/>
          <p:cNvSpPr/>
          <p:nvPr/>
        </p:nvSpPr>
        <p:spPr>
          <a:xfrm>
            <a:off x="4642480" y="268341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9" name="Oval 88"/>
          <p:cNvSpPr/>
          <p:nvPr/>
        </p:nvSpPr>
        <p:spPr>
          <a:xfrm>
            <a:off x="5448529" y="2442448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168765" y="2239465"/>
            <a:ext cx="685800" cy="685800"/>
            <a:chOff x="3005309" y="3698495"/>
            <a:chExt cx="685800" cy="685800"/>
          </a:xfrm>
          <a:solidFill>
            <a:srgbClr val="BEE395"/>
          </a:solidFill>
        </p:grpSpPr>
        <p:sp>
          <p:nvSpPr>
            <p:cNvPr id="91" name="Oval 90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43399" y="2003966"/>
            <a:ext cx="685800" cy="685800"/>
            <a:chOff x="3005309" y="3698495"/>
            <a:chExt cx="685800" cy="685800"/>
          </a:xfrm>
        </p:grpSpPr>
        <p:sp>
          <p:nvSpPr>
            <p:cNvPr id="94" name="Oval 93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30699" y="1994763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860801" y="2591717"/>
            <a:ext cx="685800" cy="685800"/>
            <a:chOff x="3005309" y="3698495"/>
            <a:chExt cx="685800" cy="685800"/>
          </a:xfrm>
        </p:grpSpPr>
        <p:sp>
          <p:nvSpPr>
            <p:cNvPr id="100" name="Oval 99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448529" y="2451833"/>
            <a:ext cx="685800" cy="685800"/>
            <a:chOff x="3005309" y="3698495"/>
            <a:chExt cx="685800" cy="685800"/>
          </a:xfrm>
        </p:grpSpPr>
        <p:sp>
          <p:nvSpPr>
            <p:cNvPr id="103" name="Oval 102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05" name="Oval 104"/>
          <p:cNvSpPr/>
          <p:nvPr/>
        </p:nvSpPr>
        <p:spPr>
          <a:xfrm>
            <a:off x="8243045" y="2552576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3848101" y="258236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7" name="Oval 10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24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42480" y="269917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Oval 10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25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435829" y="2440604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3" name="Oval 112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26</a:t>
              </a:r>
            </a:p>
          </p:txBody>
        </p:sp>
      </p:grpSp>
      <p:sp>
        <p:nvSpPr>
          <p:cNvPr id="115" name="Oval 114"/>
          <p:cNvSpPr/>
          <p:nvPr/>
        </p:nvSpPr>
        <p:spPr>
          <a:xfrm>
            <a:off x="7582645" y="214795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7582645" y="2157341"/>
            <a:ext cx="685800" cy="685800"/>
            <a:chOff x="3005309" y="3698495"/>
            <a:chExt cx="685800" cy="685800"/>
          </a:xfrm>
        </p:grpSpPr>
        <p:sp>
          <p:nvSpPr>
            <p:cNvPr id="117" name="Oval 116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569945" y="214611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Oval 11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sp>
        <p:nvSpPr>
          <p:cNvPr id="122" name="Freeform 121"/>
          <p:cNvSpPr/>
          <p:nvPr/>
        </p:nvSpPr>
        <p:spPr>
          <a:xfrm>
            <a:off x="648218" y="3769486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48219" y="3862008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sp>
        <p:nvSpPr>
          <p:cNvPr id="124" name="Oval 123"/>
          <p:cNvSpPr/>
          <p:nvPr/>
        </p:nvSpPr>
        <p:spPr>
          <a:xfrm>
            <a:off x="2235201" y="3518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</a:t>
            </a:r>
          </a:p>
        </p:txBody>
      </p:sp>
      <p:sp>
        <p:nvSpPr>
          <p:cNvPr id="125" name="Oval 124"/>
          <p:cNvSpPr/>
          <p:nvPr/>
        </p:nvSpPr>
        <p:spPr>
          <a:xfrm>
            <a:off x="1410219" y="3538373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91</a:t>
            </a:r>
          </a:p>
        </p:txBody>
      </p:sp>
      <p:sp>
        <p:nvSpPr>
          <p:cNvPr id="126" name="Oval 125"/>
          <p:cNvSpPr/>
          <p:nvPr/>
        </p:nvSpPr>
        <p:spPr>
          <a:xfrm>
            <a:off x="3809257" y="412039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8" name="Oval 127"/>
          <p:cNvSpPr/>
          <p:nvPr/>
        </p:nvSpPr>
        <p:spPr>
          <a:xfrm>
            <a:off x="3041766" y="379849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9" name="Oval 128"/>
          <p:cNvSpPr/>
          <p:nvPr/>
        </p:nvSpPr>
        <p:spPr>
          <a:xfrm>
            <a:off x="5410429" y="3837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</a:t>
            </a:r>
          </a:p>
        </p:txBody>
      </p:sp>
      <p:sp>
        <p:nvSpPr>
          <p:cNvPr id="130" name="Oval 129"/>
          <p:cNvSpPr/>
          <p:nvPr/>
        </p:nvSpPr>
        <p:spPr>
          <a:xfrm>
            <a:off x="4654436" y="4164722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1" name="Oval 130"/>
          <p:cNvSpPr/>
          <p:nvPr/>
        </p:nvSpPr>
        <p:spPr>
          <a:xfrm>
            <a:off x="6166194" y="348738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041766" y="3789085"/>
            <a:ext cx="685800" cy="685800"/>
            <a:chOff x="3005309" y="3698495"/>
            <a:chExt cx="685800" cy="685800"/>
          </a:xfrm>
        </p:grpSpPr>
        <p:sp>
          <p:nvSpPr>
            <p:cNvPr id="136" name="Oval 13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029066" y="37798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9" name="Oval 13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09257" y="4111123"/>
            <a:ext cx="685800" cy="685800"/>
            <a:chOff x="3005309" y="3698495"/>
            <a:chExt cx="685800" cy="685800"/>
          </a:xfrm>
        </p:grpSpPr>
        <p:sp>
          <p:nvSpPr>
            <p:cNvPr id="142" name="Oval 141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166194" y="3496772"/>
            <a:ext cx="685800" cy="685800"/>
            <a:chOff x="3005309" y="3698495"/>
            <a:chExt cx="685800" cy="685800"/>
          </a:xfrm>
        </p:grpSpPr>
        <p:sp>
          <p:nvSpPr>
            <p:cNvPr id="145" name="Oval 14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47" name="Oval 146"/>
          <p:cNvSpPr/>
          <p:nvPr/>
        </p:nvSpPr>
        <p:spPr>
          <a:xfrm>
            <a:off x="7760446" y="386628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3796557" y="410177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94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654436" y="41804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2" name="Oval 15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95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153494" y="3485543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5" name="Oval 15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97</a:t>
              </a:r>
            </a:p>
          </p:txBody>
        </p:sp>
      </p:grpSp>
      <p:sp>
        <p:nvSpPr>
          <p:cNvPr id="157" name="Oval 156"/>
          <p:cNvSpPr/>
          <p:nvPr/>
        </p:nvSpPr>
        <p:spPr>
          <a:xfrm>
            <a:off x="7023330" y="3464043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7023330" y="3473428"/>
            <a:ext cx="685800" cy="685800"/>
            <a:chOff x="3005309" y="3698495"/>
            <a:chExt cx="685800" cy="685800"/>
          </a:xfrm>
        </p:grpSpPr>
        <p:sp>
          <p:nvSpPr>
            <p:cNvPr id="159" name="Oval 1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010630" y="346219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2" name="Oval 1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53" grpId="0" animBg="1"/>
      <p:bldP spid="88" grpId="0" animBg="1"/>
      <p:bldP spid="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9" t="13320" r="-1361" b="50000"/>
          <a:stretch/>
        </p:blipFill>
        <p:spPr bwMode="auto">
          <a:xfrm>
            <a:off x="4294187" y="136126"/>
            <a:ext cx="993775" cy="144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5" r="64383" b="17625"/>
          <a:stretch/>
        </p:blipFill>
        <p:spPr bwMode="auto">
          <a:xfrm>
            <a:off x="990600" y="1123949"/>
            <a:ext cx="1287462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2" y="333089"/>
            <a:ext cx="16271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5732"/>
            <a:ext cx="11763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43" y="1104898"/>
            <a:ext cx="1030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1" y="3830637"/>
            <a:ext cx="13350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05" y="3632608"/>
            <a:ext cx="29749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68" y="2569729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75" y="2368116"/>
            <a:ext cx="1816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43545" y="2277228"/>
            <a:ext cx="1524000" cy="738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1981200" y="1497441"/>
            <a:ext cx="3962400" cy="1761696"/>
          </a:xfrm>
          <a:prstGeom prst="curvedConnector3">
            <a:avLst>
              <a:gd name="adj1" fmla="val 618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61975" y="1459626"/>
            <a:ext cx="2634025" cy="2561511"/>
          </a:xfrm>
          <a:prstGeom prst="curvedConnector3">
            <a:avLst>
              <a:gd name="adj1" fmla="val 6183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16029" y="1213858"/>
            <a:ext cx="927571" cy="1662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419600" y="2464698"/>
            <a:ext cx="2971800" cy="1631052"/>
          </a:xfrm>
          <a:prstGeom prst="curvedConnector3">
            <a:avLst>
              <a:gd name="adj1" fmla="val 720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38200" y="3018630"/>
            <a:ext cx="1967345" cy="2132252"/>
            <a:chOff x="838200" y="3018630"/>
            <a:chExt cx="1967345" cy="2132252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18630"/>
              <a:ext cx="1573213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200" y="4781550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itchFamily="34" charset="0"/>
                  <a:cs typeface="Arial" pitchFamily="34" charset="0"/>
                </a:rPr>
                <a:t>Hai mươi mốt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18785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Mười chín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28567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Chín mươi chín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36345" y="3419453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Năm mươi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18581" y="3234787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Mười lăm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47700" y="-162215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Tìm cách đọc số ghi trên mỗi con chim cánh cụt.</a:t>
            </a:r>
          </a:p>
        </p:txBody>
      </p:sp>
      <p:sp>
        <p:nvSpPr>
          <p:cNvPr id="24" name="Oval 23"/>
          <p:cNvSpPr/>
          <p:nvPr/>
        </p:nvSpPr>
        <p:spPr>
          <a:xfrm>
            <a:off x="147637" y="1370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66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318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2" y="-120651"/>
            <a:ext cx="6008258" cy="4914900"/>
          </a:xfrm>
        </p:spPr>
      </p:pic>
      <p:sp>
        <p:nvSpPr>
          <p:cNvPr id="5" name="Rectangle 4"/>
          <p:cNvSpPr/>
          <p:nvPr/>
        </p:nvSpPr>
        <p:spPr>
          <a:xfrm>
            <a:off x="0" y="4236027"/>
            <a:ext cx="9144000" cy="907473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01955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404686" y="2570480"/>
            <a:ext cx="481514" cy="543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331242" y="1694179"/>
            <a:ext cx="481514" cy="543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323612" y="2136507"/>
            <a:ext cx="481514" cy="543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964111" y="175668"/>
            <a:ext cx="368084" cy="415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37600" y="1998832"/>
            <a:ext cx="580036" cy="6547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2536070" y="1698149"/>
            <a:ext cx="719058" cy="811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997559" y="78095"/>
            <a:ext cx="368084" cy="415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2" y="213360"/>
            <a:ext cx="25479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Đâu là số tròn chục?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6576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A.  99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657600" y="28003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B. 90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65760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C.  15</a:t>
            </a:r>
          </a:p>
        </p:txBody>
      </p:sp>
    </p:spTree>
    <p:extLst>
      <p:ext uri="{BB962C8B-B14F-4D97-AF65-F5344CB8AC3E}">
        <p14:creationId xmlns:p14="http://schemas.microsoft.com/office/powerpoint/2010/main" val="2252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10 ; 20 ; 30 ; 40 ; …. ; 60 ; 70</a:t>
            </a:r>
            <a:br>
              <a:rPr lang="en-US">
                <a:latin typeface="Arial" pitchFamily="34" charset="0"/>
                <a:cs typeface="Arial" pitchFamily="34" charset="0"/>
              </a:rPr>
            </a:br>
            <a:r>
              <a:rPr lang="en-US">
                <a:latin typeface="Arial" pitchFamily="34" charset="0"/>
                <a:cs typeface="Arial" pitchFamily="34" charset="0"/>
              </a:rPr>
              <a:t>Số tròn chục còn thiếu là: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4671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A.  39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467100" y="40957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C. 50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467100" y="2873086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C.  41</a:t>
            </a:r>
          </a:p>
        </p:txBody>
      </p:sp>
    </p:spTree>
    <p:extLst>
      <p:ext uri="{BB962C8B-B14F-4D97-AF65-F5344CB8AC3E}">
        <p14:creationId xmlns:p14="http://schemas.microsoft.com/office/powerpoint/2010/main" val="438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Đâu là số tròn chục bé nhất?</a:t>
            </a: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686050" y="2708564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B.  11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686050" y="15049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A. 10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68605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C.  60</a:t>
            </a:r>
          </a:p>
        </p:txBody>
      </p:sp>
    </p:spTree>
    <p:extLst>
      <p:ext uri="{BB962C8B-B14F-4D97-AF65-F5344CB8AC3E}">
        <p14:creationId xmlns:p14="http://schemas.microsoft.com/office/powerpoint/2010/main" val="25392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iCiel Cadena" pitchFamily="50" charset="0"/>
                <a:cs typeface="Arial" pitchFamily="34" charset="0"/>
              </a:rPr>
              <a:t>CÁC SỐ ĐẾN 99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687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0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3753"/>
              </p:ext>
            </p:extLst>
          </p:nvPr>
        </p:nvGraphicFramePr>
        <p:xfrm>
          <a:off x="25400" y="1209220"/>
          <a:ext cx="9093200" cy="307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423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0" y="196899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4" y="3172950"/>
            <a:ext cx="286872" cy="309822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696482" y="282711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521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17" y="274521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3300575" y="2827111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886200" y="2822575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075918" y="281803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87936" y="281350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491718" y="2827111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682861" y="2827111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47996" y="2827111"/>
            <a:ext cx="242343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Hai mươi tư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8" y="3172950"/>
            <a:ext cx="286872" cy="3098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8" y="3172950"/>
            <a:ext cx="286872" cy="3098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3" y="3172950"/>
            <a:ext cx="286872" cy="309822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2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47792"/>
              </p:ext>
            </p:extLst>
          </p:nvPr>
        </p:nvGraphicFramePr>
        <p:xfrm>
          <a:off x="25400" y="76200"/>
          <a:ext cx="909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705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4953000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06" y="1294469"/>
            <a:ext cx="286872" cy="309822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836336" y="111306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3418913" y="111306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983022" y="110853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198382" y="110399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87936" y="109945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545508" y="111306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635236" y="111306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972981" y="1113066"/>
            <a:ext cx="190726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Ba mươi lăm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2935686" y="257045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3418913" y="25704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929232" y="256592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74582" y="2561387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6887936" y="255685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545508" y="25704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5759061" y="2570459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71</a:t>
            </a: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6883336" y="2570459"/>
            <a:ext cx="218809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Bảy mươi mốt</a:t>
            </a:r>
          </a:p>
        </p:txBody>
      </p:sp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96" y="1303994"/>
            <a:ext cx="286872" cy="3098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8" y="1458905"/>
            <a:ext cx="286872" cy="3098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8" y="1458905"/>
            <a:ext cx="286872" cy="3098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3" y="1458905"/>
            <a:ext cx="286872" cy="309822"/>
          </a:xfrm>
          <a:prstGeom prst="rect">
            <a:avLst/>
          </a:prstGeom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1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1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06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Title 1"/>
          <p:cNvSpPr txBox="1">
            <a:spLocks/>
          </p:cNvSpPr>
          <p:nvPr/>
        </p:nvSpPr>
        <p:spPr>
          <a:xfrm>
            <a:off x="2820978" y="404943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3427575" y="40494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3956906" y="40449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5198382" y="404036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6883336" y="403582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4570575" y="40494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5759061" y="404943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89</a:t>
            </a: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6898400" y="4049436"/>
            <a:ext cx="205643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Tám mươi chín</a:t>
            </a:r>
          </a:p>
        </p:txBody>
      </p:sp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7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28" y="3272798"/>
            <a:ext cx="286872" cy="30982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8" y="4724076"/>
            <a:ext cx="186969" cy="2019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32910" y="4617538"/>
            <a:ext cx="717577" cy="413380"/>
            <a:chOff x="2532910" y="4617538"/>
            <a:chExt cx="717577" cy="413380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4718502"/>
              <a:ext cx="186969" cy="20192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58" y="4718502"/>
              <a:ext cx="186969" cy="201927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10" y="4828991"/>
              <a:ext cx="186969" cy="20192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43" y="4828991"/>
              <a:ext cx="186969" cy="20192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518" y="4828991"/>
              <a:ext cx="186969" cy="20192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45" y="4828991"/>
              <a:ext cx="186969" cy="20192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67" y="4617538"/>
              <a:ext cx="186969" cy="20192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842" y="4617538"/>
              <a:ext cx="186969" cy="201927"/>
            </a:xfrm>
            <a:prstGeom prst="rect">
              <a:avLst/>
            </a:prstGeom>
          </p:spPr>
        </p:pic>
      </p:grpSp>
      <p:pic>
        <p:nvPicPr>
          <p:cNvPr id="1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2" grpId="0" animBg="1"/>
      <p:bldP spid="45" grpId="0" animBg="1"/>
      <p:bldP spid="67" grpId="0"/>
      <p:bldP spid="67" grpId="1"/>
      <p:bldP spid="70" grpId="0" animBg="1"/>
      <p:bldP spid="71" grpId="0"/>
      <p:bldP spid="71" grpId="1"/>
      <p:bldP spid="72" grpId="0"/>
      <p:bldP spid="72" grpId="1"/>
      <p:bldP spid="73" grpId="0"/>
      <p:bldP spid="73" grpId="1"/>
      <p:bldP spid="74" grpId="0" animBg="1"/>
      <p:bldP spid="75" grpId="0" animBg="1"/>
      <p:bldP spid="76" grpId="0" animBg="1"/>
      <p:bldP spid="89" grpId="0"/>
      <p:bldP spid="89" grpId="1"/>
      <p:bldP spid="90" grpId="0" animBg="1"/>
      <p:bldP spid="91" grpId="0"/>
      <p:bldP spid="91" grpId="1"/>
      <p:bldP spid="92" grpId="0"/>
      <p:bldP spid="92" grpId="1"/>
      <p:bldP spid="93" grpId="0"/>
      <p:bldP spid="93" grpId="1"/>
      <p:bldP spid="94" grpId="0" animBg="1"/>
      <p:bldP spid="95" grpId="0" animBg="1"/>
      <p:bldP spid="9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371</Words>
  <Application>Microsoft Office PowerPoint</Application>
  <PresentationFormat>On-screen Show (16:9)</PresentationFormat>
  <Paragraphs>195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.VnArial</vt:lpstr>
      <vt:lpstr>Arial</vt:lpstr>
      <vt:lpstr>Calibri</vt:lpstr>
      <vt:lpstr>iCiel Cadena</vt:lpstr>
      <vt:lpstr>UTM Cookies</vt:lpstr>
      <vt:lpstr>Office Theme</vt:lpstr>
      <vt:lpstr>PowerPoint Presentation</vt:lpstr>
      <vt:lpstr>Chủ đề 6</vt:lpstr>
      <vt:lpstr>PowerPoint Presentation</vt:lpstr>
      <vt:lpstr>Đâu là số tròn chục?</vt:lpstr>
      <vt:lpstr>10 ; 20 ; 30 ; 40 ; …. ; 60 ; 70 Số tròn chục còn thiếu là:</vt:lpstr>
      <vt:lpstr>Đâu là số tròn chục bé nhất?</vt:lpstr>
      <vt:lpstr>PowerPoint Presentation</vt:lpstr>
      <vt:lpstr>?</vt:lpstr>
      <vt:lpstr>?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Administrator</cp:lastModifiedBy>
  <cp:revision>115</cp:revision>
  <dcterms:created xsi:type="dcterms:W3CDTF">2021-01-09T02:19:28Z</dcterms:created>
  <dcterms:modified xsi:type="dcterms:W3CDTF">2023-01-30T03:39:03Z</dcterms:modified>
</cp:coreProperties>
</file>