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1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09728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8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83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09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6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6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555BEC-3BFA-FEEC-3E9B-E3BC2818E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61" y="107879"/>
            <a:ext cx="5436629" cy="13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167"/>
          <a:stretch/>
        </p:blipFill>
        <p:spPr>
          <a:xfrm>
            <a:off x="985680" y="1071720"/>
            <a:ext cx="8929800" cy="442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3" name="Rectangle 7"/>
          <p:cNvSpPr/>
          <p:nvPr/>
        </p:nvSpPr>
        <p:spPr>
          <a:xfrm>
            <a:off x="414360" y="12528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4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13380" t="5982" r="64074" b="78869"/>
          <a:stretch/>
        </p:blipFill>
        <p:spPr>
          <a:xfrm>
            <a:off x="628560" y="2238480"/>
            <a:ext cx="3214800" cy="3071880"/>
          </a:xfrm>
          <a:prstGeom prst="rect">
            <a:avLst/>
          </a:prstGeom>
          <a:ln w="0">
            <a:noFill/>
          </a:ln>
        </p:spPr>
      </p:pic>
      <p:sp>
        <p:nvSpPr>
          <p:cNvPr id="275" name="Rectangle 7"/>
          <p:cNvSpPr/>
          <p:nvPr/>
        </p:nvSpPr>
        <p:spPr>
          <a:xfrm>
            <a:off x="1843200" y="1079640"/>
            <a:ext cx="75722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cầm dùi trống và gõ trống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6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67007" t="5982" r="18470" b="78869"/>
          <a:stretch/>
        </p:blipFill>
        <p:spPr>
          <a:xfrm>
            <a:off x="8129520" y="2286000"/>
            <a:ext cx="2071800" cy="30002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39442" t="5982" r="38514" b="78869"/>
          <a:stretch/>
        </p:blipFill>
        <p:spPr>
          <a:xfrm>
            <a:off x="4200480" y="2286000"/>
            <a:ext cx="3143160" cy="30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3" name="Rectangle 7"/>
          <p:cNvSpPr/>
          <p:nvPr/>
        </p:nvSpPr>
        <p:spPr>
          <a:xfrm>
            <a:off x="1752600" y="1576851"/>
            <a:ext cx="77155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GÕ THEO HÌNH TIẾT TẤU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2" descr="D:\GIÁO ÁN 1 2020-2021\HÌNH SOẠN GIÁO ÁN\Nhạc cụ\Trống con.jpg"/>
          <p:cNvPicPr/>
          <p:nvPr/>
        </p:nvPicPr>
        <p:blipFill rotWithShape="1">
          <a:blip r:embed="rId6">
            <a:lum contrast="30000"/>
          </a:blip>
          <a:srcRect l="20967" t="29167" r="26985" b="66127"/>
          <a:stretch/>
        </p:blipFill>
        <p:spPr>
          <a:xfrm>
            <a:off x="1057320" y="2571840"/>
            <a:ext cx="8643960" cy="11619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C9082C-8C9F-436D-BC2B-53CBD0CE6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1" y="3995101"/>
            <a:ext cx="1299352" cy="670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5BEA5A-FC90-499A-B222-F7C2E228D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97" y="3798344"/>
            <a:ext cx="909360" cy="867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51BDAF-EF65-47AD-B396-48DDCD263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59" y="3800865"/>
            <a:ext cx="1012853" cy="86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7DF1192-6660-4BE4-861C-1AB7A25D3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94" y="3798344"/>
            <a:ext cx="1012853" cy="86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975"/>
          <a:stretch/>
        </p:blipFill>
        <p:spPr>
          <a:xfrm>
            <a:off x="985680" y="1857240"/>
            <a:ext cx="8929800" cy="371484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7"/>
          <p:cNvSpPr/>
          <p:nvPr/>
        </p:nvSpPr>
        <p:spPr>
          <a:xfrm>
            <a:off x="2221560" y="104760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7"/>
          <p:cNvSpPr/>
          <p:nvPr/>
        </p:nvSpPr>
        <p:spPr>
          <a:xfrm>
            <a:off x="8431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2" descr="D:\GIÁO ÁN 1 2020-2021\HÌNH SOẠN GIÁO ÁN\Nhạc cụ\Trống con.jpg"/>
          <p:cNvPicPr/>
          <p:nvPr/>
        </p:nvPicPr>
        <p:blipFill>
          <a:blip r:embed="rId3">
            <a:lum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88" t="42709" r="14759" b="26044"/>
          <a:stretch/>
        </p:blipFill>
        <p:spPr>
          <a:xfrm>
            <a:off x="378720" y="901890"/>
            <a:ext cx="10215360" cy="578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8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Mộng</a:t>
            </a:r>
            <a:r>
              <a:rPr lang="en-US" sz="24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Lân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3E9EC51-037D-4BC8-B62A-7732DA244586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0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0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Freeform 30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0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18" name="Text Box 26"/>
          <p:cNvSpPr/>
          <p:nvPr/>
        </p:nvSpPr>
        <p:spPr>
          <a:xfrm>
            <a:off x="2128680" y="404640"/>
            <a:ext cx="67867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Mô tả hình dáng nhạc cụ 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2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2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2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2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7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3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3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Picture 9" descr="D:\GIÁO ÁN 1 2020-2021\HÌNH SOẠN GIÁO ÁN\Nhạc cụ\Trống con.jpg"/>
          <p:cNvPicPr/>
          <p:nvPr/>
        </p:nvPicPr>
        <p:blipFill>
          <a:blip r:embed="rId14">
            <a:lum contrast="30000"/>
          </a:blip>
          <a:srcRect l="43543" t="17145" r="42662" b="74509"/>
          <a:stretch/>
        </p:blipFill>
        <p:spPr>
          <a:xfrm>
            <a:off x="3700440" y="191448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0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1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500120"/>
            <a:ext cx="10183680" cy="4095720"/>
          </a:xfrm>
          <a:prstGeom prst="rect">
            <a:avLst/>
          </a:prstGeom>
          <a:ln w="0">
            <a:noFill/>
          </a:ln>
        </p:spPr>
      </p:pic>
      <p:sp>
        <p:nvSpPr>
          <p:cNvPr id="452" name="Text Box 9"/>
          <p:cNvSpPr/>
          <p:nvPr/>
        </p:nvSpPr>
        <p:spPr>
          <a:xfrm>
            <a:off x="1700280" y="1285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3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6" name="Picture 9" descr="D:\GIÁO ÁN 1 2020-2021\HÌNH SOẠN GIÁO ÁN\Nhạc cụ\Trống con.jpg"/>
          <p:cNvPicPr/>
          <p:nvPr/>
        </p:nvPicPr>
        <p:blipFill>
          <a:blip r:embed="rId5">
            <a:lum contrast="30000"/>
          </a:blip>
          <a:srcRect l="43543" t="17145" r="42662" b="74509"/>
          <a:stretch/>
        </p:blipFill>
        <p:spPr>
          <a:xfrm>
            <a:off x="7772400" y="1143000"/>
            <a:ext cx="2000160" cy="170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2" descr="D:\GIÁO ÁN 1 2020-2021\HÌNH SOẠN GIÁO ÁN\Học hát\Tổ Quôc ta\Tổ quốc ta.jpg"/>
          <p:cNvPicPr/>
          <p:nvPr/>
        </p:nvPicPr>
        <p:blipFill>
          <a:blip r:embed="rId14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704C24-645F-4FD0-BCCC-3B351FF3E91A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F1E2CB8-A9FE-418D-A45A-D3AFB48AB19C}"/>
              </a:ext>
            </a:extLst>
          </p:cNvPr>
          <p:cNvSpPr/>
          <p:nvPr/>
        </p:nvSpPr>
        <p:spPr>
          <a:xfrm>
            <a:off x="228600" y="258878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A740FCF-34FB-6814-6271-8328F0EB3CB3}"/>
              </a:ext>
            </a:extLst>
          </p:cNvPr>
          <p:cNvSpPr/>
          <p:nvPr/>
        </p:nvSpPr>
        <p:spPr>
          <a:xfrm>
            <a:off x="1912620" y="25908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1"/>
          <p:cNvSpPr/>
          <p:nvPr/>
        </p:nvSpPr>
        <p:spPr>
          <a:xfrm>
            <a:off x="1448280" y="2643120"/>
            <a:ext cx="800604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3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1459F0-ABA8-43BB-891A-03BFADB4F43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66A70F-39AC-4060-9AF8-414E0B7477C7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"/>
          <p:cNvSpPr/>
          <p:nvPr/>
        </p:nvSpPr>
        <p:spPr>
          <a:xfrm>
            <a:off x="1504222" y="2571840"/>
            <a:ext cx="7929436" cy="17775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ĐỆM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7" descr="D:\GIÁO ÁN 1 2020-2021\HÌNH SOẠN GIÁO ÁN\Học hát\Tổ Quôc ta\nhip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FB501B-5C65-4098-97AE-6F8FF1D31318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976317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7093</TotalTime>
  <Words>113</Words>
  <Application>Microsoft Office PowerPoint</Application>
  <PresentationFormat>Custom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Cambria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lev7-12-19</cp:lastModifiedBy>
  <cp:revision>589</cp:revision>
  <dcterms:created xsi:type="dcterms:W3CDTF">2010-04-30T20:19:48Z</dcterms:created>
  <dcterms:modified xsi:type="dcterms:W3CDTF">2025-10-01T09:00:53Z</dcterms:modified>
  <dc:language>en-US</dc:language>
</cp:coreProperties>
</file>