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21" r:id="rId3"/>
    <p:sldMasterId id="2147483729" r:id="rId4"/>
    <p:sldMasterId id="2147483740" r:id="rId5"/>
  </p:sldMasterIdLst>
  <p:notesMasterIdLst>
    <p:notesMasterId r:id="rId19"/>
  </p:notesMasterIdLst>
  <p:sldIdLst>
    <p:sldId id="258" r:id="rId6"/>
    <p:sldId id="259" r:id="rId7"/>
    <p:sldId id="260" r:id="rId8"/>
    <p:sldId id="261" r:id="rId9"/>
    <p:sldId id="262" r:id="rId10"/>
    <p:sldId id="263" r:id="rId11"/>
    <p:sldId id="257" r:id="rId12"/>
    <p:sldId id="517" r:id="rId13"/>
    <p:sldId id="269" r:id="rId14"/>
    <p:sldId id="518" r:id="rId15"/>
    <p:sldId id="519" r:id="rId16"/>
    <p:sldId id="515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E8442-A749-4FE8-9AAD-86D0E4BC02F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F840-DAAC-4451-B926-95D5EBC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3" name="Google Shape;5733;gad3b0cac09_0_22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4" name="Google Shape;5734;gad3b0cac09_0_22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3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1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213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6382617" y="1578276"/>
            <a:ext cx="4173889" cy="27861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333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3015218" y="1611314"/>
            <a:ext cx="2632116" cy="120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33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33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460979" y="2309433"/>
            <a:ext cx="377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286367" y="2053496"/>
            <a:ext cx="18928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3333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60979" y="3285167"/>
            <a:ext cx="37796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11254940" y="325901"/>
            <a:ext cx="497280" cy="1076247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10782713" y="1204818"/>
            <a:ext cx="497324" cy="1076341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384307" y="5599885"/>
            <a:ext cx="497280" cy="1076247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384291" y="4542318"/>
            <a:ext cx="497328" cy="1076348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917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68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862200" y="4346400"/>
            <a:ext cx="446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3862200" y="1637667"/>
            <a:ext cx="4467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10725940" y="1058151"/>
            <a:ext cx="497280" cy="1076247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11318917" y="202950"/>
            <a:ext cx="497336" cy="1076365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8743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2607767" y="593367"/>
            <a:ext cx="69764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740351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740372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8823083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8823093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5781684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5781700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740351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740372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8823083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8823093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5781684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5781700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93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69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97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238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235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79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39059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41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18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3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70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49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84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0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9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30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1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5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8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50661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7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2023/10/6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72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6188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714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7" r:id="rId5"/>
    <p:sldLayoutId id="214748372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726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9.xml"/><Relationship Id="rId1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microsoft.com/office/2007/relationships/hdphoto" Target="../media/hdphoto7.wdp"/><Relationship Id="rId17" Type="http://schemas.openxmlformats.org/officeDocument/2006/relationships/image" Target="../media/image12.png"/><Relationship Id="rId2" Type="http://schemas.openxmlformats.org/officeDocument/2006/relationships/image" Target="../media/image6.jpg"/><Relationship Id="rId16" Type="http://schemas.openxmlformats.org/officeDocument/2006/relationships/slide" Target="slide8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microsoft.com/office/2007/relationships/hdphoto" Target="../media/hdphoto8.wdp"/><Relationship Id="rId10" Type="http://schemas.openxmlformats.org/officeDocument/2006/relationships/slide" Target="slide5.xml"/><Relationship Id="rId19" Type="http://schemas.openxmlformats.org/officeDocument/2006/relationships/slide" Target="slide7.xml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1.wdp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microsoft.com/office/2007/relationships/hdphoto" Target="../media/hdphoto13.wdp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11" Type="http://schemas.microsoft.com/office/2007/relationships/hdphoto" Target="../media/hdphoto10.wdp"/><Relationship Id="rId5" Type="http://schemas.openxmlformats.org/officeDocument/2006/relationships/image" Target="../media/image13.png"/><Relationship Id="rId15" Type="http://schemas.microsoft.com/office/2007/relationships/hdphoto" Target="../media/hdphoto12.wdp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2.wdp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11" Type="http://schemas.microsoft.com/office/2007/relationships/hdphoto" Target="../media/hdphoto11.wdp"/><Relationship Id="rId5" Type="http://schemas.openxmlformats.org/officeDocument/2006/relationships/image" Target="../media/image15.png"/><Relationship Id="rId15" Type="http://schemas.microsoft.com/office/2007/relationships/hdphoto" Target="../media/hdphoto14.wdp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microsoft.com/office/2007/relationships/hdphoto" Target="../media/hdphoto10.wdp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2.wdp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11" Type="http://schemas.microsoft.com/office/2007/relationships/hdphoto" Target="../media/hdphoto11.wdp"/><Relationship Id="rId5" Type="http://schemas.openxmlformats.org/officeDocument/2006/relationships/image" Target="../media/image15.png"/><Relationship Id="rId15" Type="http://schemas.microsoft.com/office/2007/relationships/hdphoto" Target="../media/hdphoto14.wdp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microsoft.com/office/2007/relationships/hdphoto" Target="../media/hdphoto10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2.wdp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11" Type="http://schemas.microsoft.com/office/2007/relationships/hdphoto" Target="../media/hdphoto11.wdp"/><Relationship Id="rId5" Type="http://schemas.openxmlformats.org/officeDocument/2006/relationships/image" Target="../media/image15.png"/><Relationship Id="rId15" Type="http://schemas.microsoft.com/office/2007/relationships/hdphoto" Target="../media/hdphoto14.wdp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microsoft.com/office/2007/relationships/hdphoto" Target="../media/hdphoto10.wdp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" b="99346" l="0" r="97125">
                        <a14:foregroundMark x1="37220" y1="28272" x2="42812" y2="38743"/>
                        <a14:foregroundMark x1="59585" y1="28534" x2="59585" y2="37565"/>
                        <a14:foregroundMark x1="49201" y1="23298" x2="40256" y2="32330"/>
                        <a14:foregroundMark x1="42492" y1="89921" x2="30831" y2="96335"/>
                        <a14:foregroundMark x1="43131" y1="91885" x2="40895" y2="94634"/>
                        <a14:foregroundMark x1="59904" y1="89136" x2="67252" y2="97644"/>
                        <a14:foregroundMark x1="65335" y1="90576" x2="68690" y2="95812"/>
                        <a14:foregroundMark x1="38246" y1="89879" x2="30970" y2="94260"/>
                        <a14:foregroundMark x1="30410" y1="96677" x2="37500" y2="96677"/>
                        <a14:foregroundMark x1="29664" y1="93807" x2="27425" y2="96224"/>
                        <a14:foregroundMark x1="58582" y1="93807" x2="72015" y2="93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28" y="3960669"/>
            <a:ext cx="2231385" cy="27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514599" y="2971800"/>
            <a:ext cx="2711036" cy="3810000"/>
            <a:chOff x="990599" y="2971800"/>
            <a:chExt cx="2711036" cy="38100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2500" l="0" r="100000">
                          <a14:backgroundMark x1="40432" y1="18056" x2="57622" y2="23241"/>
                          <a14:backgroundMark x1="7243" y1="9630" x2="25514" y2="2685"/>
                          <a14:backgroundMark x1="26378" y1="28611" x2="69405" y2="14722"/>
                          <a14:backgroundMark x1="18270" y1="37685" x2="68541" y2="28241"/>
                          <a14:backgroundMark x1="62162" y1="23519" x2="83784" y2="35556"/>
                          <a14:backgroundMark x1="86378" y1="3426" x2="96216" y2="8889"/>
                          <a14:backgroundMark x1="83027" y1="5278" x2="99135" y2="12593"/>
                          <a14:backgroundMark x1="11027" y1="10741" x2="3351" y2="30833"/>
                          <a14:backgroundMark x1="3351" y1="27870" x2="865" y2="42407"/>
                          <a14:backgroundMark x1="3351" y1="61759" x2="17405" y2="92778"/>
                          <a14:backgroundMark x1="94919" y1="67222" x2="89730" y2="92037"/>
                          <a14:backgroundMark x1="1730" y1="42778" x2="1730" y2="48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722" y="5528281"/>
              <a:ext cx="890913" cy="74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9" b="98374" l="10000" r="98605">
                          <a14:foregroundMark x1="40465" y1="12660" x2="36977" y2="17654"/>
                          <a14:foregroundMark x1="42326" y1="24971" x2="53023" y2="28688"/>
                          <a14:foregroundMark x1="45233" y1="14053" x2="45233" y2="15215"/>
                          <a14:foregroundMark x1="56395" y1="14053" x2="57907" y2="17654"/>
                          <a14:foregroundMark x1="62674" y1="14286" x2="62674" y2="168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9" t="3812" r="14730"/>
            <a:stretch/>
          </p:blipFill>
          <p:spPr bwMode="auto">
            <a:xfrm>
              <a:off x="990599" y="2971800"/>
              <a:ext cx="2709189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loud Callout 8"/>
          <p:cNvSpPr/>
          <p:nvPr/>
        </p:nvSpPr>
        <p:spPr>
          <a:xfrm>
            <a:off x="2752165" y="228600"/>
            <a:ext cx="5351006" cy="2590800"/>
          </a:xfrm>
          <a:prstGeom prst="cloudCallout">
            <a:avLst>
              <a:gd name="adj1" fmla="val -17635"/>
              <a:gd name="adj2" fmla="val 108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950867" y="5334000"/>
            <a:ext cx="2590800" cy="1219200"/>
          </a:xfrm>
          <a:prstGeom prst="cloudCallout">
            <a:avLst>
              <a:gd name="adj1" fmla="val -77407"/>
              <a:gd name="adj2" fmla="val -38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ạ,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05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5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10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15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B2EA44-C01E-4459-8977-E05C34D83A7E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D3A21-10B3-4C37-AA26-AC7A70B0553B}"/>
              </a:ext>
            </a:extLst>
          </p:cNvPr>
          <p:cNvSpPr txBox="1"/>
          <p:nvPr/>
        </p:nvSpPr>
        <p:spPr>
          <a:xfrm>
            <a:off x="1640334" y="306029"/>
            <a:ext cx="828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prstClr val="black"/>
                </a:solidFill>
                <a:latin typeface="Arial"/>
              </a:rPr>
              <a:t>Hai phép tính nào có cùng kết quả?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93895-F647-40DB-B893-055EF9C5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513113"/>
            <a:ext cx="2574897" cy="1491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6FCB9-A6FE-46E2-A623-E2C76303F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89" y="1369745"/>
            <a:ext cx="2486123" cy="1634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DA030-04AA-4099-A88C-F4ACA9B08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127" y="1369745"/>
            <a:ext cx="2574896" cy="1512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7FDD59-EEDC-44AB-828B-C141A5865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1" y="4154262"/>
            <a:ext cx="2574897" cy="14563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844C4B-DD7D-4F9C-864C-5AD3EBA7D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775" y="3975942"/>
            <a:ext cx="2835974" cy="1634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6A0703-4F32-4F77-8720-162B0E6C6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7253" y="3826217"/>
            <a:ext cx="3024857" cy="16347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35CA6C-E2AC-4C67-A788-84860EAB9D69}"/>
              </a:ext>
            </a:extLst>
          </p:cNvPr>
          <p:cNvSpPr txBox="1"/>
          <p:nvPr/>
        </p:nvSpPr>
        <p:spPr>
          <a:xfrm>
            <a:off x="1609007" y="1369745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90F645-EC14-42BE-B43D-B0F9DEB468B7}"/>
              </a:ext>
            </a:extLst>
          </p:cNvPr>
          <p:cNvSpPr txBox="1"/>
          <p:nvPr/>
        </p:nvSpPr>
        <p:spPr>
          <a:xfrm>
            <a:off x="5155709" y="1369745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5AF9F7-79DD-4899-9079-044709CBD2A2}"/>
              </a:ext>
            </a:extLst>
          </p:cNvPr>
          <p:cNvSpPr txBox="1"/>
          <p:nvPr/>
        </p:nvSpPr>
        <p:spPr>
          <a:xfrm>
            <a:off x="8607829" y="132958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78B29-A0FC-45B7-B494-7730B26DCCC5}"/>
              </a:ext>
            </a:extLst>
          </p:cNvPr>
          <p:cNvSpPr txBox="1"/>
          <p:nvPr/>
        </p:nvSpPr>
        <p:spPr>
          <a:xfrm>
            <a:off x="1190266" y="3975942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4A26CD-99B7-44E4-8372-B43FF3E1E81D}"/>
              </a:ext>
            </a:extLst>
          </p:cNvPr>
          <p:cNvSpPr txBox="1"/>
          <p:nvPr/>
        </p:nvSpPr>
        <p:spPr>
          <a:xfrm>
            <a:off x="5468254" y="397594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485C0D-4EF5-435B-8AEA-0BA315BC873C}"/>
              </a:ext>
            </a:extLst>
          </p:cNvPr>
          <p:cNvSpPr txBox="1"/>
          <p:nvPr/>
        </p:nvSpPr>
        <p:spPr>
          <a:xfrm>
            <a:off x="8808073" y="376954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6EFE34-ECA2-4ED6-AB26-85901CCF53A2}"/>
              </a:ext>
            </a:extLst>
          </p:cNvPr>
          <p:cNvCxnSpPr>
            <a:cxnSpLocks/>
          </p:cNvCxnSpPr>
          <p:nvPr/>
        </p:nvCxnSpPr>
        <p:spPr>
          <a:xfrm>
            <a:off x="2828261" y="2449582"/>
            <a:ext cx="5597308" cy="2193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4C928B-E14C-49A3-81C6-567F98C688D9}"/>
              </a:ext>
            </a:extLst>
          </p:cNvPr>
          <p:cNvCxnSpPr>
            <a:cxnSpLocks/>
          </p:cNvCxnSpPr>
          <p:nvPr/>
        </p:nvCxnSpPr>
        <p:spPr>
          <a:xfrm flipH="1">
            <a:off x="2236752" y="2361440"/>
            <a:ext cx="4357940" cy="2431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F896F2-E313-4569-B7D3-A2EBF1FF1E2E}"/>
              </a:ext>
            </a:extLst>
          </p:cNvPr>
          <p:cNvCxnSpPr>
            <a:cxnSpLocks/>
          </p:cNvCxnSpPr>
          <p:nvPr/>
        </p:nvCxnSpPr>
        <p:spPr>
          <a:xfrm flipH="1">
            <a:off x="6594692" y="2610288"/>
            <a:ext cx="2836173" cy="2121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B2EA44-C01E-4459-8977-E05C34D83A7E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D3A21-10B3-4C37-AA26-AC7A70B0553B}"/>
              </a:ext>
            </a:extLst>
          </p:cNvPr>
          <p:cNvSpPr txBox="1"/>
          <p:nvPr/>
        </p:nvSpPr>
        <p:spPr>
          <a:xfrm>
            <a:off x="1640334" y="30602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5B5BC-318E-465C-95CB-A91A2CCF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09" y="1013915"/>
            <a:ext cx="8030019" cy="226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B096A-08AA-4A2B-813F-07F179E0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978" y="3862679"/>
            <a:ext cx="7654199" cy="198140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7BD98BC-8F40-48D6-9403-06CA88261631}"/>
              </a:ext>
            </a:extLst>
          </p:cNvPr>
          <p:cNvSpPr/>
          <p:nvPr/>
        </p:nvSpPr>
        <p:spPr>
          <a:xfrm>
            <a:off x="4394718" y="1352939"/>
            <a:ext cx="1380932" cy="1063690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65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93E29A-3D6B-4F84-A8CE-2E41BE0D2A9D}"/>
              </a:ext>
            </a:extLst>
          </p:cNvPr>
          <p:cNvSpPr/>
          <p:nvPr/>
        </p:nvSpPr>
        <p:spPr>
          <a:xfrm>
            <a:off x="6662057" y="2108717"/>
            <a:ext cx="1017036" cy="877077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15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8C93C9EB-DC43-4527-84D6-D3BD09548CBB}"/>
              </a:ext>
            </a:extLst>
          </p:cNvPr>
          <p:cNvSpPr/>
          <p:nvPr/>
        </p:nvSpPr>
        <p:spPr>
          <a:xfrm>
            <a:off x="8742784" y="1427584"/>
            <a:ext cx="1253607" cy="1175658"/>
          </a:xfrm>
          <a:prstGeom prst="star8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47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EB0DC9E-AFA9-4CCB-B9D1-F5994B9CD6F0}"/>
              </a:ext>
            </a:extLst>
          </p:cNvPr>
          <p:cNvSpPr/>
          <p:nvPr/>
        </p:nvSpPr>
        <p:spPr>
          <a:xfrm>
            <a:off x="4572000" y="3986322"/>
            <a:ext cx="1380932" cy="1063690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E8EF159-8B2A-483B-B7AD-1C231295EEF5}"/>
              </a:ext>
            </a:extLst>
          </p:cNvPr>
          <p:cNvSpPr/>
          <p:nvPr/>
        </p:nvSpPr>
        <p:spPr>
          <a:xfrm>
            <a:off x="6802017" y="4711959"/>
            <a:ext cx="951722" cy="923729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B46D7A6-F460-4D1F-A66A-C903673DE3E3}"/>
              </a:ext>
            </a:extLst>
          </p:cNvPr>
          <p:cNvSpPr/>
          <p:nvPr/>
        </p:nvSpPr>
        <p:spPr>
          <a:xfrm>
            <a:off x="8987439" y="4250094"/>
            <a:ext cx="951722" cy="92372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3538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24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4E2858-0004-3FFF-E937-916F9B86C452}"/>
              </a:ext>
            </a:extLst>
          </p:cNvPr>
          <p:cNvSpPr/>
          <p:nvPr/>
        </p:nvSpPr>
        <p:spPr>
          <a:xfrm>
            <a:off x="189345" y="3810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7D90606-F322-60DC-846A-3BDF8C68BC5A}"/>
              </a:ext>
            </a:extLst>
          </p:cNvPr>
          <p:cNvSpPr txBox="1">
            <a:spLocks/>
          </p:cNvSpPr>
          <p:nvPr/>
        </p:nvSpPr>
        <p:spPr>
          <a:xfrm>
            <a:off x="900545" y="152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4DC0C-31D3-420B-24F5-EEB3B87E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723900"/>
            <a:ext cx="8210959" cy="583600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C9BE59A-2285-A6C2-13CA-ACC4DCCF1141}"/>
              </a:ext>
            </a:extLst>
          </p:cNvPr>
          <p:cNvSpPr txBox="1">
            <a:spLocks/>
          </p:cNvSpPr>
          <p:nvPr/>
        </p:nvSpPr>
        <p:spPr>
          <a:xfrm>
            <a:off x="5741835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FB750FC-453E-153F-4DC1-4F6BAF0C9D40}"/>
              </a:ext>
            </a:extLst>
          </p:cNvPr>
          <p:cNvSpPr txBox="1">
            <a:spLocks/>
          </p:cNvSpPr>
          <p:nvPr/>
        </p:nvSpPr>
        <p:spPr>
          <a:xfrm>
            <a:off x="7281333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2A86F7A-4589-9AB6-8978-B420A2DB3ACC}"/>
              </a:ext>
            </a:extLst>
          </p:cNvPr>
          <p:cNvSpPr txBox="1">
            <a:spLocks/>
          </p:cNvSpPr>
          <p:nvPr/>
        </p:nvSpPr>
        <p:spPr>
          <a:xfrm>
            <a:off x="8803899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9915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59968" y="321828"/>
            <a:ext cx="3637130" cy="4495800"/>
            <a:chOff x="4359118" y="2362200"/>
            <a:chExt cx="3108482" cy="38208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4" b="99346" l="0" r="97125">
                          <a14:foregroundMark x1="37220" y1="28272" x2="42812" y2="38743"/>
                          <a14:foregroundMark x1="59585" y1="28534" x2="59585" y2="37565"/>
                          <a14:foregroundMark x1="49201" y1="23298" x2="40256" y2="32330"/>
                          <a14:foregroundMark x1="42492" y1="89921" x2="30831" y2="96335"/>
                          <a14:foregroundMark x1="43131" y1="91885" x2="40895" y2="94634"/>
                          <a14:foregroundMark x1="59904" y1="89136" x2="67252" y2="97644"/>
                          <a14:foregroundMark x1="65335" y1="90576" x2="68690" y2="958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118" y="2362200"/>
              <a:ext cx="3108482" cy="382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2500" l="0" r="100000">
                          <a14:foregroundMark x1="45428" y1="56993" x2="69617" y2="55594"/>
                          <a14:backgroundMark x1="40432" y1="18056" x2="57622" y2="23241"/>
                          <a14:backgroundMark x1="7243" y1="9630" x2="25514" y2="2685"/>
                          <a14:backgroundMark x1="26378" y1="28611" x2="69405" y2="14722"/>
                          <a14:backgroundMark x1="18270" y1="37685" x2="68541" y2="28241"/>
                          <a14:backgroundMark x1="62162" y1="23519" x2="83784" y2="35556"/>
                          <a14:backgroundMark x1="86378" y1="3426" x2="96216" y2="8889"/>
                          <a14:backgroundMark x1="83027" y1="5278" x2="99135" y2="12593"/>
                          <a14:backgroundMark x1="11027" y1="10741" x2="3351" y2="30833"/>
                          <a14:backgroundMark x1="3351" y1="27870" x2="865" y2="42407"/>
                          <a14:backgroundMark x1="3351" y1="61759" x2="17405" y2="92778"/>
                          <a14:backgroundMark x1="94919" y1="67222" x2="89730" y2="92037"/>
                          <a14:backgroundMark x1="1730" y1="42778" x2="1730" y2="48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728823"/>
              <a:ext cx="1205584" cy="1008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40887"/>
            <a:ext cx="738072" cy="536113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625" y="6067067"/>
            <a:ext cx="691775" cy="502484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70" y="4309114"/>
            <a:ext cx="604230" cy="438893"/>
          </a:xfrm>
          <a:prstGeom prst="rect">
            <a:avLst/>
          </a:prstGeom>
        </p:spPr>
      </p:pic>
      <p:pic>
        <p:nvPicPr>
          <p:cNvPr id="12" name="Picture 1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89" b="97945" l="9950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08" y="5010594"/>
            <a:ext cx="655048" cy="475806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 flipH="1">
            <a:off x="2434003" y="2313360"/>
            <a:ext cx="4797915" cy="2434646"/>
          </a:xfrm>
          <a:prstGeom prst="cloudCallout">
            <a:avLst>
              <a:gd name="adj1" fmla="val -60105"/>
              <a:gd name="adj2" fmla="val 35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Rectangle: Rounded Corners 1">
            <a:hlinkClick r:id="rId19" action="ppaction://hlinksldjump"/>
            <a:extLst>
              <a:ext uri="{FF2B5EF4-FFF2-40B4-BE49-F238E27FC236}">
                <a16:creationId xmlns:a16="http://schemas.microsoft.com/office/drawing/2014/main" id="{6802E3EB-26F3-235E-0049-53325BC33ADB}"/>
              </a:ext>
            </a:extLst>
          </p:cNvPr>
          <p:cNvSpPr/>
          <p:nvPr/>
        </p:nvSpPr>
        <p:spPr>
          <a:xfrm>
            <a:off x="10639425" y="180975"/>
            <a:ext cx="126682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28264 0.30301 " pathEditMode="relative" rAng="0" ptsTypes="AA">
                                      <p:cBhvr>
                                        <p:cTn id="12" dur="6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018 C 0.00156 -0.0287 0.00417 -0.04398 0.01163 -0.05972 C 0.01302 -0.06736 0.01545 -0.06782 0.01788 -0.07453 C 0.0184 -0.07615 0.0184 -0.07801 0.0191 -0.0794 C 0.02083 -0.08264 0.02535 -0.08773 0.02535 -0.0875 C 0.02674 -0.09328 0.02847 -0.09676 0.03142 -0.10092 C 0.03316 -0.1081 0.03611 -0.10926 0.0401 -0.11389 C 0.04479 -0.11944 0.05035 -0.12615 0.05486 -0.13194 C 0.06233 -0.1419 0.06597 -0.15324 0.07708 -0.1581 C 0.08802 -0.16805 0.10278 -0.17014 0.11545 -0.17477 C 0.12274 -0.18125 0.13073 -0.18078 0.13889 -0.18449 C 0.16441 -0.19583 0.18993 -0.20208 0.21667 -0.20602 C 0.23333 -0.21157 0.2474 -0.20995 0.26597 -0.21088 C 0.27743 -0.2125 0.28472 -0.21435 0.29687 -0.21088 C 0.30677 -0.2081 0.29722 -0.20463 0.30555 -0.2044 C 0.33351 -0.20324 0.36146 -0.20324 0.38941 -0.20254 C 0.4066 -0.19699 0.42413 -0.19699 0.44132 -0.1912 C 0.44844 -0.18611 0.44444 -0.18842 0.45365 -0.18449 C 0.45503 -0.18379 0.4559 -0.18194 0.45729 -0.18125 C 0.46042 -0.17963 0.46389 -0.17916 0.46719 -0.17801 C 0.46892 -0.17754 0.47222 -0.17639 0.47222 -0.17615 C 0.47917 -0.1699 0.48906 -0.17014 0.49687 -0.16481 C 0.50972 -0.15625 0.49271 -0.16666 0.50312 -0.1581 C 0.50417 -0.15717 0.50555 -0.15717 0.50677 -0.15648 C 0.51198 -0.15301 0.51597 -0.14652 0.52031 -0.14166 C 0.52292 -0.13889 0.52448 -0.13865 0.52656 -0.13518 C 0.53038 -0.12824 0.5316 -0.12245 0.53507 -0.11574 C 0.53628 -0.1081 0.53698 -0.09676 0.54132 -0.09097 " pathEditMode="relative" rAng="0" ptsTypes="fffffffffffffffffffffffffff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624 C 0.01041 -0.00879 0.01944 -0.01966 0.02812 -0.02752 C 0.02934 -0.02868 0.03837 -0.0333 0.03923 -0.03376 C 0.06007 -0.05805 0.09149 -0.06452 0.11805 -0.07516 C 0.1283 -0.08372 0.14305 -0.08395 0.15486 -0.08881 C 0.17482 -0.08857 0.19496 -0.08881 0.21493 -0.08742 C 0.22482 -0.08672 0.2368 -0.0821 0.24705 -0.08117 C 0.25764 -0.0747 0.26805 -0.07609 0.28021 -0.07516 C 0.28767 -0.07308 0.29184 -0.0703 0.29982 -0.06892 C 0.30104 -0.06845 0.30225 -0.06799 0.30347 -0.0673 C 0.30486 -0.0666 0.3059 -0.06498 0.30729 -0.06429 C 0.3184 -0.0592 0.33055 -0.0562 0.34166 -0.05203 C 0.34948 -0.04926 0.35712 -0.04533 0.3651 -0.04278 C 0.38055 -0.0333 0.39653 -0.02683 0.41302 -0.02012 C 0.42083 -0.01665 0.42778 -0.01249 0.43628 -0.01087 C 0.44427 -0.00601 0.43975 -0.00809 0.45104 -0.00485 C 0.4533 -0.00416 0.45729 -0.003 0.45729 -0.00277 C 0.46198 0.00301 0.46788 0.00879 0.47448 0.01226 C 0.47864 0.01457 0.48385 0.01573 0.48784 0.01827 C 0.49844 0.02475 0.50816 0.03261 0.51996 0.03515 C 0.52708 0.0414 0.53264 0.05111 0.53975 0.05805 C 0.54236 0.06082 0.54566 0.06291 0.54809 0.06591 C 0.55034 0.06892 0.55555 0.07493 0.55555 0.07516 C 0.55694 0.08025 0.55833 0.08326 0.56163 0.08719 C 0.5658 0.09737 0.56857 0.1087 0.57153 0.11934 C 0.57205 0.12119 0.57205 0.1235 0.57291 0.12558 C 0.57413 0.12882 0.57673 0.13136 0.5776 0.13483 C 0.57951 0.14177 0.57969 0.14686 0.58403 0.15148 C 0.58698 0.16328 0.58628 0.17576 0.58628 0.18825 " pathEditMode="relative" rAng="0" ptsTypes="fffffffffffffffff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5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5134 C 0.01146 -0.06822 0.02865 -0.08603 0.04774 -0.0962 C 0.05139 -0.10152 0.05764 -0.10545 0.0625 -0.10985 C 0.06389 -0.111 0.06441 -0.11309 0.06615 -0.11424 C 0.07413 -0.11933 0.0842 -0.12141 0.09306 -0.12442 C 0.09479 -0.12488 0.09635 -0.1258 0.09792 -0.1265 C 0.09931 -0.12719 0.10035 -0.12835 0.10174 -0.12881 C 0.10486 -0.12974 0.10833 -0.1302 0.11146 -0.13112 C 0.11562 -0.13367 0.11892 -0.13436 0.12378 -0.13552 C 0.13316 -0.14061 0.15208 -0.14616 0.16285 -0.14778 C 0.16962 -0.15101 0.17708 -0.15055 0.18368 -0.15356 C 0.19167 -0.15703 0.19948 -0.15864 0.20816 -0.16026 C 0.23212 -0.15957 0.24705 -0.16142 0.26719 -0.15564 C 0.27535 -0.15055 0.28299 -0.14662 0.29271 -0.14454 C 0.29531 -0.14269 0.29722 -0.14014 0.30017 -0.13876 C 0.30243 -0.13783 0.30746 -0.13667 0.30746 -0.13644 C 0.31458 -0.13043 0.32292 -0.12534 0.32951 -0.11864 C 0.33524 -0.11262 0.33698 -0.10823 0.34427 -0.10407 C 0.34809 -0.09944 0.35208 -0.09505 0.35417 -0.08973 C 0.35503 -0.08741 0.3566 -0.08279 0.3566 -0.08279 C 0.35434 -0.06776 0.35538 -0.0777 0.35538 -0.05365 " pathEditMode="relative" rAng="0" ptsTypes="ffffffffffffffffffff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-5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68178E-6 C 0.00643 -0.0044 0.01476 -0.01018 0.0198 -0.01712 C 0.02084 -0.01851 0.02101 -0.02082 0.02223 -0.02221 C 0.02327 -0.02336 0.02483 -0.0229 0.02587 -0.02382 C 0.02934 -0.0266 0.03247 -0.02961 0.03577 -0.03261 C 0.04011 -0.03654 0.0474 -0.0377 0.05209 -0.04117 C 0.06112 -0.04764 0.05539 -0.04418 0.06181 -0.05158 C 0.06476 -0.05505 0.07414 -0.06083 0.07552 -0.06175 C 0.09028 -0.07216 0.09549 -0.08534 0.11268 -0.08927 C 0.11389 -0.08974 0.11528 -0.08997 0.11632 -0.09089 C 0.11737 -0.09182 0.11771 -0.0939 0.11893 -0.09459 C 0.12969 -0.1006 0.14167 -0.10269 0.15243 -0.10824 C 0.16268 -0.11379 0.17257 -0.11888 0.18334 -0.12188 C 0.20452 -0.13715 0.23386 -0.13622 0.25643 -0.13738 C 0.25903 -0.13807 0.26164 -0.13876 0.26389 -0.13923 C 0.26893 -0.14061 0.27882 -0.1427 0.27882 -0.14246 C 0.29844 -0.15125 0.32466 -0.142 0.34584 -0.13923 C 0.35556 -0.13553 0.36181 -0.13506 0.37292 -0.13391 C 0.38299 -0.13136 0.39271 -0.1272 0.40261 -0.12373 C 0.41059 -0.11795 0.41858 -0.11517 0.42761 -0.11332 C 0.43282 -0.1087 0.4375 -0.10801 0.44375 -0.10616 C 0.45035 -0.10037 0.45834 -0.09737 0.46615 -0.09459 C 0.47118 -0.0895 0.47743 -0.08511 0.48334 -0.08233 C 0.48889 -0.0747 0.49549 -0.07216 0.50313 -0.07031 C 0.50851 -0.06661 0.51233 -0.06522 0.51806 -0.06337 C 0.53316 -0.05065 0.51563 -0.06499 0.53039 -0.05505 C 0.53733 -0.05019 0.53125 -0.0532 0.53785 -0.04649 C 0.54566 -0.03863 0.54028 -0.04672 0.54653 -0.03932 C 0.55087 -0.03423 0.55469 -0.02822 0.56025 -0.02544 C 0.5632 -0.00833 0.56667 0.00994 0.57639 0.02266 C 0.58039 0.0444 0.57466 0.01804 0.58004 0.03284 C 0.58212 0.03885 0.58316 0.04694 0.5849 0.05342 C 0.58664 0.06059 0.5849 0.06822 0.5849 0.07608 L 0.59132 0.0673 " pathEditMode="relative" rAng="0" ptsTypes="ffffffffffffffffffffffffffffffff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-37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0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47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2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48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49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68" y="512949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7" y="523058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6" y="423930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1" y="499601"/>
            <a:ext cx="9143691" cy="3412630"/>
            <a:chOff x="330958" y="248315"/>
            <a:chExt cx="9143691" cy="341263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24" b="99346" l="0" r="97125">
                            <a14:foregroundMark x1="37220" y1="28272" x2="42812" y2="38743"/>
                            <a14:foregroundMark x1="59585" y1="28534" x2="59585" y2="37565"/>
                            <a14:foregroundMark x1="49201" y1="23298" x2="40256" y2="32330"/>
                            <a14:foregroundMark x1="42492" y1="89921" x2="30831" y2="96335"/>
                            <a14:foregroundMark x1="43131" y1="91885" x2="40895" y2="94634"/>
                            <a14:foregroundMark x1="59904" y1="89136" x2="67252" y2="97644"/>
                            <a14:foregroundMark x1="65335" y1="90576" x2="68690" y2="95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92500" l="0" r="100000">
                              <a14:backgroundMark x1="40432" y1="18056" x2="57622" y2="23241"/>
                              <a14:backgroundMark x1="7243" y1="9630" x2="25514" y2="2685"/>
                              <a14:backgroundMark x1="26378" y1="28611" x2="69405" y2="14722"/>
                              <a14:backgroundMark x1="18270" y1="37685" x2="68541" y2="28241"/>
                              <a14:backgroundMark x1="62162" y1="23519" x2="83784" y2="35556"/>
                              <a14:backgroundMark x1="86378" y1="3426" x2="96216" y2="8889"/>
                              <a14:backgroundMark x1="83027" y1="5278" x2="99135" y2="12593"/>
                              <a14:backgroundMark x1="11027" y1="10741" x2="3351" y2="30833"/>
                              <a14:backgroundMark x1="3351" y1="27870" x2="865" y2="42407"/>
                              <a14:backgroundMark x1="3351" y1="61759" x2="17405" y2="92778"/>
                              <a14:backgroundMark x1="94919" y1="67222" x2="89730" y2="92037"/>
                              <a14:backgroundMark x1="1730" y1="42778" x2="1730" y2="486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589" b="97945" l="9950" r="8806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</p:spPr>
            </p:pic>
            <p:grpSp>
              <p:nvGrpSpPr>
                <p:cNvPr id="5" name="Group 4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94" b="100000" l="0" r="99385">
                          <a14:foregroundMark x1="38154" y1="34144" x2="58154" y2="49884"/>
                          <a14:foregroundMark x1="17231" y1="38079" x2="66769" y2="57060"/>
                          <a14:foregroundMark x1="75538" y1="30208" x2="73692" y2="59722"/>
                          <a14:foregroundMark x1="65077" y1="28935" x2="78154" y2="53819"/>
                          <a14:foregroundMark x1="46769" y1="32176" x2="39846" y2="55787"/>
                          <a14:foregroundMark x1="59846" y1="39468" x2="42462" y2="59722"/>
                          <a14:foregroundMark x1="60615" y1="33565" x2="37231" y2="49884"/>
                          <a14:foregroundMark x1="68462" y1="36806" x2="68462" y2="53125"/>
                          <a14:foregroundMark x1="79846" y1="42708" x2="66769" y2="59722"/>
                          <a14:foregroundMark x1="71077" y1="37500" x2="59846" y2="57060"/>
                          <a14:foregroundMark x1="52000" y1="29630" x2="52000" y2="49884"/>
                          <a14:foregroundMark x1="56308" y1="61690" x2="63231" y2="68171"/>
                          <a14:foregroundMark x1="66769" y1="58333" x2="67692" y2="72106"/>
                          <a14:foregroundMark x1="49385" y1="62269" x2="52923" y2="6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3206415" y="11340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 + 8  = ?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ight Arrow 36">
            <a:hlinkClick r:id="rId18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76401" y="188846"/>
            <a:ext cx="9143691" cy="3412630"/>
            <a:chOff x="330958" y="248315"/>
            <a:chExt cx="9143691" cy="341263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4" b="99346" l="0" r="97125">
                            <a14:foregroundMark x1="37220" y1="28272" x2="42812" y2="38743"/>
                            <a14:foregroundMark x1="59585" y1="28534" x2="59585" y2="37565"/>
                            <a14:foregroundMark x1="49201" y1="23298" x2="40256" y2="32330"/>
                            <a14:foregroundMark x1="42492" y1="89921" x2="30831" y2="96335"/>
                            <a14:foregroundMark x1="43131" y1="91885" x2="40895" y2="94634"/>
                            <a14:foregroundMark x1="59904" y1="89136" x2="67252" y2="97644"/>
                            <a14:foregroundMark x1="65335" y1="90576" x2="68690" y2="95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3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2500" l="0" r="100000">
                              <a14:backgroundMark x1="40432" y1="18056" x2="57622" y2="23241"/>
                              <a14:backgroundMark x1="7243" y1="9630" x2="25514" y2="2685"/>
                              <a14:backgroundMark x1="26378" y1="28611" x2="69405" y2="14722"/>
                              <a14:backgroundMark x1="18270" y1="37685" x2="68541" y2="28241"/>
                              <a14:backgroundMark x1="62162" y1="23519" x2="83784" y2="35556"/>
                              <a14:backgroundMark x1="86378" y1="3426" x2="96216" y2="8889"/>
                              <a14:backgroundMark x1="83027" y1="5278" x2="99135" y2="12593"/>
                              <a14:backgroundMark x1="11027" y1="10741" x2="3351" y2="30833"/>
                              <a14:backgroundMark x1="3351" y1="27870" x2="865" y2="42407"/>
                              <a14:backgroundMark x1="3351" y1="61759" x2="17405" y2="92778"/>
                              <a14:backgroundMark x1="94919" y1="67222" x2="89730" y2="92037"/>
                              <a14:backgroundMark x1="1730" y1="42778" x2="1730" y2="486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89" b="97945" l="9950" r="8806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</p:spPr>
            </p:pic>
            <p:grpSp>
              <p:nvGrpSpPr>
                <p:cNvPr id="34" name="Group 33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4" b="100000" l="0" r="99385">
                          <a14:foregroundMark x1="38154" y1="34144" x2="58154" y2="49884"/>
                          <a14:foregroundMark x1="17231" y1="38079" x2="66769" y2="57060"/>
                          <a14:foregroundMark x1="75538" y1="30208" x2="73692" y2="59722"/>
                          <a14:foregroundMark x1="65077" y1="28935" x2="78154" y2="53819"/>
                          <a14:foregroundMark x1="46769" y1="32176" x2="39846" y2="55787"/>
                          <a14:foregroundMark x1="59846" y1="39468" x2="42462" y2="59722"/>
                          <a14:foregroundMark x1="60615" y1="33565" x2="37231" y2="49884"/>
                          <a14:foregroundMark x1="68462" y1="36806" x2="68462" y2="53125"/>
                          <a14:foregroundMark x1="79846" y1="42708" x2="66769" y2="59722"/>
                          <a14:foregroundMark x1="71077" y1="37500" x2="59846" y2="57060"/>
                          <a14:foregroundMark x1="52000" y1="29630" x2="52000" y2="49884"/>
                          <a14:foregroundMark x1="56308" y1="61690" x2="63231" y2="68171"/>
                          <a14:foregroundMark x1="66769" y1="58333" x2="67692" y2="72106"/>
                          <a14:foregroundMark x1="49385" y1="62269" x2="52923" y2="6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80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70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67 = ….. + 7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ight Arrow 37">
            <a:hlinkClick r:id="rId18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76401" y="321531"/>
            <a:ext cx="9143691" cy="3412630"/>
            <a:chOff x="330958" y="248315"/>
            <a:chExt cx="9143691" cy="341263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4" b="99346" l="0" r="97125">
                            <a14:foregroundMark x1="37220" y1="28272" x2="42812" y2="38743"/>
                            <a14:foregroundMark x1="59585" y1="28534" x2="59585" y2="37565"/>
                            <a14:foregroundMark x1="49201" y1="23298" x2="40256" y2="32330"/>
                            <a14:foregroundMark x1="42492" y1="89921" x2="30831" y2="96335"/>
                            <a14:foregroundMark x1="43131" y1="91885" x2="40895" y2="94634"/>
                            <a14:foregroundMark x1="59904" y1="89136" x2="67252" y2="97644"/>
                            <a14:foregroundMark x1="65335" y1="90576" x2="68690" y2="95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3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2500" l="0" r="100000">
                              <a14:backgroundMark x1="40432" y1="18056" x2="57622" y2="23241"/>
                              <a14:backgroundMark x1="7243" y1="9630" x2="25514" y2="2685"/>
                              <a14:backgroundMark x1="26378" y1="28611" x2="69405" y2="14722"/>
                              <a14:backgroundMark x1="18270" y1="37685" x2="68541" y2="28241"/>
                              <a14:backgroundMark x1="62162" y1="23519" x2="83784" y2="35556"/>
                              <a14:backgroundMark x1="86378" y1="3426" x2="96216" y2="8889"/>
                              <a14:backgroundMark x1="83027" y1="5278" x2="99135" y2="12593"/>
                              <a14:backgroundMark x1="11027" y1="10741" x2="3351" y2="30833"/>
                              <a14:backgroundMark x1="3351" y1="27870" x2="865" y2="42407"/>
                              <a14:backgroundMark x1="3351" y1="61759" x2="17405" y2="92778"/>
                              <a14:backgroundMark x1="94919" y1="67222" x2="89730" y2="92037"/>
                              <a14:backgroundMark x1="1730" y1="42778" x2="1730" y2="486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89" b="97945" l="9950" r="8806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</p:spPr>
            </p:pic>
            <p:grpSp>
              <p:nvGrpSpPr>
                <p:cNvPr id="34" name="Group 33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4" b="100000" l="0" r="99385">
                          <a14:foregroundMark x1="38154" y1="34144" x2="58154" y2="49884"/>
                          <a14:foregroundMark x1="17231" y1="38079" x2="66769" y2="57060"/>
                          <a14:foregroundMark x1="75538" y1="30208" x2="73692" y2="59722"/>
                          <a14:foregroundMark x1="65077" y1="28935" x2="78154" y2="53819"/>
                          <a14:foregroundMark x1="46769" y1="32176" x2="39846" y2="55787"/>
                          <a14:foregroundMark x1="59846" y1="39468" x2="42462" y2="59722"/>
                          <a14:foregroundMark x1="60615" y1="33565" x2="37231" y2="49884"/>
                          <a14:foregroundMark x1="68462" y1="36806" x2="68462" y2="53125"/>
                          <a14:foregroundMark x1="79846" y1="42708" x2="66769" y2="59722"/>
                          <a14:foregroundMark x1="71077" y1="37500" x2="59846" y2="57060"/>
                          <a14:foregroundMark x1="52000" y1="29630" x2="52000" y2="49884"/>
                          <a14:foregroundMark x1="56308" y1="61690" x2="63231" y2="68171"/>
                          <a14:foregroundMark x1="66769" y1="58333" x2="67692" y2="72106"/>
                          <a14:foregroundMark x1="49385" y1="62269" x2="52923" y2="6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82 = 80 + …..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ight Arrow 37">
            <a:hlinkClick r:id="rId18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76401" y="188846"/>
            <a:ext cx="9143691" cy="3412630"/>
            <a:chOff x="330958" y="248315"/>
            <a:chExt cx="9143691" cy="341263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4" b="99346" l="0" r="97125">
                            <a14:foregroundMark x1="37220" y1="28272" x2="42812" y2="38743"/>
                            <a14:foregroundMark x1="59585" y1="28534" x2="59585" y2="37565"/>
                            <a14:foregroundMark x1="49201" y1="23298" x2="40256" y2="32330"/>
                            <a14:foregroundMark x1="42492" y1="89921" x2="30831" y2="96335"/>
                            <a14:foregroundMark x1="43131" y1="91885" x2="40895" y2="94634"/>
                            <a14:foregroundMark x1="59904" y1="89136" x2="67252" y2="97644"/>
                            <a14:foregroundMark x1="65335" y1="90576" x2="68690" y2="95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3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2500" l="0" r="100000">
                              <a14:backgroundMark x1="40432" y1="18056" x2="57622" y2="23241"/>
                              <a14:backgroundMark x1="7243" y1="9630" x2="25514" y2="2685"/>
                              <a14:backgroundMark x1="26378" y1="28611" x2="69405" y2="14722"/>
                              <a14:backgroundMark x1="18270" y1="37685" x2="68541" y2="28241"/>
                              <a14:backgroundMark x1="62162" y1="23519" x2="83784" y2="35556"/>
                              <a14:backgroundMark x1="86378" y1="3426" x2="96216" y2="8889"/>
                              <a14:backgroundMark x1="83027" y1="5278" x2="99135" y2="12593"/>
                              <a14:backgroundMark x1="11027" y1="10741" x2="3351" y2="30833"/>
                              <a14:backgroundMark x1="3351" y1="27870" x2="865" y2="42407"/>
                              <a14:backgroundMark x1="3351" y1="61759" x2="17405" y2="92778"/>
                              <a14:backgroundMark x1="94919" y1="67222" x2="89730" y2="92037"/>
                              <a14:backgroundMark x1="1730" y1="42778" x2="1730" y2="4861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89" b="97945" l="9950" r="8806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</p:spPr>
            </p:pic>
            <p:grpSp>
              <p:nvGrpSpPr>
                <p:cNvPr id="34" name="Group 33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589" b="97945" l="9950" r="880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4" b="100000" l="0" r="99385">
                          <a14:foregroundMark x1="38154" y1="34144" x2="58154" y2="49884"/>
                          <a14:foregroundMark x1="17231" y1="38079" x2="66769" y2="57060"/>
                          <a14:foregroundMark x1="75538" y1="30208" x2="73692" y2="59722"/>
                          <a14:foregroundMark x1="65077" y1="28935" x2="78154" y2="53819"/>
                          <a14:foregroundMark x1="46769" y1="32176" x2="39846" y2="55787"/>
                          <a14:foregroundMark x1="59846" y1="39468" x2="42462" y2="59722"/>
                          <a14:foregroundMark x1="60615" y1="33565" x2="37231" y2="49884"/>
                          <a14:foregroundMark x1="68462" y1="36806" x2="68462" y2="53125"/>
                          <a14:foregroundMark x1="79846" y1="42708" x2="66769" y2="59722"/>
                          <a14:foregroundMark x1="71077" y1="37500" x2="59846" y2="57060"/>
                          <a14:foregroundMark x1="52000" y1="29630" x2="52000" y2="49884"/>
                          <a14:foregroundMark x1="56308" y1="61690" x2="63231" y2="68171"/>
                          <a14:foregroundMark x1="66769" y1="58333" x2="67692" y2="72106"/>
                          <a14:foregroundMark x1="49385" y1="62269" x2="52923" y2="66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33789" y="403480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44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51861" y="403480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633788" y="483594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725357" y="48719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6" y="4973035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95" y="3981754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7" y="4862515"/>
            <a:ext cx="672129" cy="5906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6400" y="99060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 + 5 = ?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ight Arrow 37">
            <a:hlinkClick r:id="rId18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881592" y="1242909"/>
            <a:ext cx="2474169" cy="582034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152185" y="2461895"/>
            <a:ext cx="8706030" cy="269312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316436" y="3020669"/>
            <a:ext cx="800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39: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Ôn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tập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phép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phạm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vi 100 (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2)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ED7D3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0" grpId="0" bldLvl="0" animBg="1"/>
      <p:bldP spid="81" grpId="0"/>
      <p:bldP spid="1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97CF7D4A-6BD7-2476-B797-26A5708CD653}"/>
              </a:ext>
            </a:extLst>
          </p:cNvPr>
          <p:cNvSpPr txBox="1">
            <a:spLocks/>
          </p:cNvSpPr>
          <p:nvPr/>
        </p:nvSpPr>
        <p:spPr>
          <a:xfrm>
            <a:off x="2069236" y="6228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a) Tính nhẩm.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B4DDEC-B50B-6F8E-F969-391B686E3907}"/>
              </a:ext>
            </a:extLst>
          </p:cNvPr>
          <p:cNvSpPr/>
          <p:nvPr/>
        </p:nvSpPr>
        <p:spPr>
          <a:xfrm>
            <a:off x="1570759" y="7689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B024492-07E1-ABD3-E530-F56B0023D65B}"/>
              </a:ext>
            </a:extLst>
          </p:cNvPr>
          <p:cNvSpPr/>
          <p:nvPr/>
        </p:nvSpPr>
        <p:spPr>
          <a:xfrm>
            <a:off x="1570759" y="1575384"/>
            <a:ext cx="3733800" cy="3955466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+ 10 = 90 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+ 40 = 70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+ 20 = 80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C53599D0-FE3F-2ED3-3C87-0BE633368A8F}"/>
              </a:ext>
            </a:extLst>
          </p:cNvPr>
          <p:cNvSpPr/>
          <p:nvPr/>
        </p:nvSpPr>
        <p:spPr>
          <a:xfrm>
            <a:off x="6229350" y="1575384"/>
            <a:ext cx="3733800" cy="3955466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90 - 10 = 80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70 - 40 = 30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80 - 20 = 60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CFE8C06-BA19-F1FC-0A32-289A8FBF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31" y="2990850"/>
            <a:ext cx="636232" cy="11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2D07DBA-A6CA-271A-76AB-7568BE60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730812"/>
            <a:ext cx="602181" cy="103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F6D3864-C435-7ECA-0137-9304175E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4286250"/>
            <a:ext cx="589481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7804A52-6223-08E8-363D-F796F6CE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71" y="4286250"/>
            <a:ext cx="613692" cy="11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DC4982CF-8DA3-6D09-4C68-4CA6E40E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1730813"/>
            <a:ext cx="595013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134FEDF9-065D-8D76-286B-EF861007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2990850"/>
            <a:ext cx="602181" cy="10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3" name="Google Shape;5763;p46"/>
          <p:cNvGrpSpPr/>
          <p:nvPr/>
        </p:nvGrpSpPr>
        <p:grpSpPr>
          <a:xfrm>
            <a:off x="-107893" y="-105643"/>
            <a:ext cx="12407785" cy="6851256"/>
            <a:chOff x="695553" y="135924"/>
            <a:chExt cx="7810541" cy="4772563"/>
          </a:xfrm>
        </p:grpSpPr>
        <p:grpSp>
          <p:nvGrpSpPr>
            <p:cNvPr id="5764" name="Google Shape;5764;p46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5765" name="Google Shape;5765;p46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6" name="Google Shape;5766;p46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7" name="Google Shape;5767;p46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8" name="Google Shape;5768;p46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9" name="Google Shape;5769;p46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0" name="Google Shape;5770;p46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1" name="Google Shape;5771;p46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2" name="Google Shape;5772;p46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3" name="Google Shape;5773;p46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4" name="Google Shape;5774;p46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5" name="Google Shape;5775;p46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6" name="Google Shape;5776;p46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7" name="Google Shape;5777;p46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8" name="Google Shape;5778;p46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9" name="Google Shape;5779;p46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0" name="Google Shape;5780;p46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1" name="Google Shape;5781;p46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2" name="Google Shape;5782;p46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3" name="Google Shape;5783;p46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4" name="Google Shape;5784;p46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5" name="Google Shape;5785;p46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6" name="Google Shape;5786;p46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7" name="Google Shape;5787;p46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8" name="Google Shape;5788;p46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9" name="Google Shape;5789;p46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0" name="Google Shape;5790;p46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1" name="Google Shape;5791;p46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2" name="Google Shape;5792;p46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3" name="Google Shape;5793;p46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4" name="Google Shape;5794;p46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5" name="Google Shape;5795;p46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6" name="Google Shape;5796;p46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7" name="Google Shape;5797;p46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8" name="Google Shape;5798;p46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9" name="Google Shape;5799;p46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0" name="Google Shape;5800;p46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1" name="Google Shape;5801;p46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2" name="Google Shape;5802;p46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3" name="Google Shape;5803;p46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4" name="Google Shape;5804;p46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5" name="Google Shape;5805;p46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6" name="Google Shape;5806;p46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7" name="Google Shape;5807;p46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8" name="Google Shape;5808;p46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9" name="Google Shape;5809;p46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0" name="Google Shape;5810;p46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1" name="Google Shape;5811;p46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2" name="Google Shape;5812;p46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3" name="Google Shape;5813;p46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4" name="Google Shape;5814;p46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5" name="Google Shape;5815;p46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6" name="Google Shape;5816;p46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7" name="Google Shape;5817;p46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8" name="Google Shape;5818;p46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9" name="Google Shape;5819;p46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0" name="Google Shape;5820;p46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1" name="Google Shape;5821;p46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2" name="Google Shape;5822;p46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3" name="Google Shape;5823;p46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4" name="Google Shape;5824;p46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5" name="Google Shape;5825;p46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6" name="Google Shape;5826;p46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7" name="Google Shape;5827;p46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46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9" name="Google Shape;5829;p46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0" name="Google Shape;5830;p46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1" name="Google Shape;5831;p46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2" name="Google Shape;5832;p46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46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4" name="Google Shape;5834;p46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5" name="Google Shape;5835;p46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6" name="Google Shape;5836;p46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7" name="Google Shape;5837;p46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46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9" name="Google Shape;5839;p46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0" name="Google Shape;5840;p46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1" name="Google Shape;5841;p46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2" name="Google Shape;5842;p46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46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4" name="Google Shape;5844;p46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5" name="Google Shape;5845;p46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6" name="Google Shape;5846;p46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7" name="Google Shape;5847;p46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46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9" name="Google Shape;5849;p46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0" name="Google Shape;5850;p46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1" name="Google Shape;5851;p46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2" name="Google Shape;5852;p46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46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4" name="Google Shape;5854;p46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5" name="Google Shape;5855;p46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6" name="Google Shape;5856;p46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7" name="Google Shape;5857;p46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46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9" name="Google Shape;5859;p46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0" name="Google Shape;5860;p46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1" name="Google Shape;5861;p46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2" name="Google Shape;5862;p46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3" name="Google Shape;5863;p46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4" name="Google Shape;5864;p46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5" name="Google Shape;5865;p46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6" name="Google Shape;5866;p46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7" name="Google Shape;5867;p46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46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9" name="Google Shape;5869;p46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0" name="Google Shape;5870;p46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1" name="Google Shape;5871;p46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2" name="Google Shape;5872;p46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46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4" name="Google Shape;5874;p46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5" name="Google Shape;5875;p46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6" name="Google Shape;5876;p46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7" name="Google Shape;5877;p46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46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9" name="Google Shape;5879;p46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0" name="Google Shape;5880;p46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1" name="Google Shape;5881;p46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2" name="Google Shape;5882;p46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46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4" name="Google Shape;5884;p46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5" name="Google Shape;5885;p46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6" name="Google Shape;5886;p46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7" name="Google Shape;5887;p46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8" name="Google Shape;5888;p46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9" name="Google Shape;5889;p46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0" name="Google Shape;5890;p46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1" name="Google Shape;5891;p46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2" name="Google Shape;5892;p46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3" name="Google Shape;5893;p46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4" name="Google Shape;5894;p46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5" name="Google Shape;5895;p46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6" name="Google Shape;5896;p46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7" name="Google Shape;5897;p46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8" name="Google Shape;5898;p46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9" name="Google Shape;5899;p46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0" name="Google Shape;5900;p46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1" name="Google Shape;5901;p46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2" name="Google Shape;5902;p46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3" name="Google Shape;5903;p46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4" name="Google Shape;5904;p46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5" name="Google Shape;5905;p46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6" name="Google Shape;5906;p46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7" name="Google Shape;5907;p46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46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9" name="Google Shape;5909;p46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0" name="Google Shape;5910;p46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1" name="Google Shape;5911;p46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2" name="Google Shape;5912;p46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3" name="Google Shape;5913;p46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4" name="Google Shape;5914;p46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5" name="Google Shape;5915;p46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6" name="Google Shape;5916;p46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7" name="Google Shape;5917;p46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8" name="Google Shape;5918;p46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9" name="Google Shape;5919;p46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0" name="Google Shape;5920;p46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1" name="Google Shape;5921;p46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2" name="Google Shape;5922;p46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3" name="Google Shape;5923;p46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4" name="Google Shape;5924;p46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5" name="Google Shape;5925;p46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6" name="Google Shape;5926;p46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7" name="Google Shape;5927;p46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8" name="Google Shape;5928;p46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9" name="Google Shape;5929;p46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0" name="Google Shape;5930;p46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1" name="Google Shape;5931;p46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2" name="Google Shape;5932;p46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3" name="Google Shape;5933;p46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4" name="Google Shape;5934;p46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5" name="Google Shape;5935;p46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6" name="Google Shape;5936;p46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7" name="Google Shape;5937;p46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8" name="Google Shape;5938;p46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9" name="Google Shape;5939;p46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0" name="Google Shape;5940;p46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1" name="Google Shape;5941;p46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2" name="Google Shape;5942;p46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3" name="Google Shape;5943;p46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4" name="Google Shape;5944;p46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5" name="Google Shape;5945;p46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6" name="Google Shape;5946;p46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7" name="Google Shape;5947;p46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8" name="Google Shape;5948;p46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9" name="Google Shape;5949;p46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0" name="Google Shape;5950;p46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1" name="Google Shape;5951;p46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2" name="Google Shape;5952;p46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3" name="Google Shape;5953;p46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4" name="Google Shape;5954;p46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5" name="Google Shape;5955;p46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6" name="Google Shape;5956;p46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7" name="Google Shape;5957;p46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8" name="Google Shape;5958;p46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9" name="Google Shape;5959;p46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0" name="Google Shape;5960;p46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1" name="Google Shape;5961;p46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2" name="Google Shape;5962;p46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46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4" name="Google Shape;5964;p46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5" name="Google Shape;5965;p46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6" name="Google Shape;5966;p46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7" name="Google Shape;5967;p46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46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9" name="Google Shape;5969;p46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0" name="Google Shape;5970;p46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1" name="Google Shape;5971;p46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2" name="Google Shape;5972;p46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3" name="Google Shape;5973;p46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4" name="Google Shape;5974;p46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5" name="Google Shape;5975;p46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6" name="Google Shape;5976;p46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7" name="Google Shape;5977;p46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46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9" name="Google Shape;5979;p46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0" name="Google Shape;5980;p46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1" name="Google Shape;5981;p46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2" name="Google Shape;5982;p46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46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4" name="Google Shape;5984;p46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5" name="Google Shape;5985;p46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6" name="Google Shape;5986;p46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7" name="Google Shape;5987;p46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8" name="Google Shape;5988;p46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9" name="Google Shape;5989;p46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0" name="Google Shape;5990;p46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1" name="Google Shape;5991;p46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2" name="Google Shape;5992;p46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3" name="Google Shape;5993;p46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4" name="Google Shape;5994;p46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5" name="Google Shape;5995;p46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6" name="Google Shape;5996;p46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7" name="Google Shape;5997;p46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8" name="Google Shape;5998;p46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9" name="Google Shape;5999;p46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0" name="Google Shape;6000;p46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1" name="Google Shape;6001;p46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2" name="Google Shape;6002;p46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3" name="Google Shape;6003;p46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4" name="Google Shape;6004;p46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5" name="Google Shape;6005;p46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6" name="Google Shape;6006;p46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7" name="Google Shape;6007;p46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46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9" name="Google Shape;6009;p46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0" name="Google Shape;6010;p46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1" name="Google Shape;6011;p46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2" name="Google Shape;6012;p46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46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4" name="Google Shape;6014;p46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5" name="Google Shape;6015;p46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6" name="Google Shape;6016;p46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7" name="Google Shape;6017;p46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46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9" name="Google Shape;6019;p46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0" name="Google Shape;6020;p46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1" name="Google Shape;6021;p46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2" name="Google Shape;6022;p46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3" name="Google Shape;6023;p46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4" name="Google Shape;6024;p46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5" name="Google Shape;6025;p46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6" name="Google Shape;6026;p46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7" name="Google Shape;6027;p46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46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9" name="Google Shape;6029;p46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0" name="Google Shape;6030;p46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1" name="Google Shape;6031;p46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2" name="Google Shape;6032;p46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46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4" name="Google Shape;6034;p46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5" name="Google Shape;6035;p46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6" name="Google Shape;6036;p46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7" name="Google Shape;6037;p46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46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9" name="Google Shape;6039;p46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0" name="Google Shape;6040;p46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1" name="Google Shape;6041;p46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2" name="Google Shape;6042;p46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3" name="Google Shape;6043;p46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4" name="Google Shape;6044;p46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5" name="Google Shape;6045;p46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6" name="Google Shape;6046;p46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7" name="Google Shape;6047;p46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46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9" name="Google Shape;6049;p46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0" name="Google Shape;6050;p46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1" name="Google Shape;6051;p46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2" name="Google Shape;6052;p46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46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4" name="Google Shape;6054;p46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5" name="Google Shape;6055;p46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6" name="Google Shape;6056;p46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7" name="Google Shape;6057;p46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46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46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0" name="Google Shape;6060;p46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1" name="Google Shape;6061;p46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2" name="Google Shape;6062;p46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3" name="Google Shape;6063;p46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4" name="Google Shape;6064;p46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5" name="Google Shape;6065;p46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6" name="Google Shape;6066;p46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7" name="Google Shape;6067;p46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8" name="Google Shape;6068;p46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9" name="Google Shape;6069;p46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0" name="Google Shape;6070;p46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1" name="Google Shape;6071;p46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2" name="Google Shape;6072;p46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46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46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46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46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46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46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46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46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46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46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46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46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46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46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46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46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46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46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46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46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46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46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46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46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7" name="Google Shape;6097;p46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8" name="Google Shape;6098;p46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9" name="Google Shape;6099;p46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0" name="Google Shape;6100;p46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1" name="Google Shape;6101;p46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2" name="Google Shape;6102;p46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46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4" name="Google Shape;6104;p46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5" name="Google Shape;6105;p46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6" name="Google Shape;6106;p46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7" name="Google Shape;6107;p46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8" name="Google Shape;6108;p46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9" name="Google Shape;6109;p46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0" name="Google Shape;6110;p46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1" name="Google Shape;6111;p46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2" name="Google Shape;6112;p46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3" name="Google Shape;6113;p46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4" name="Google Shape;6114;p46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5" name="Google Shape;6115;p46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6" name="Google Shape;6116;p46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7" name="Google Shape;6117;p46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8" name="Google Shape;6118;p46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9" name="Google Shape;6119;p46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0" name="Google Shape;6120;p46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1" name="Google Shape;6121;p46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2" name="Google Shape;6122;p46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3" name="Google Shape;6123;p46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4" name="Google Shape;6124;p46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5" name="Google Shape;6125;p46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6" name="Google Shape;6126;p46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7" name="Google Shape;6127;p46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8" name="Google Shape;6128;p46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9" name="Google Shape;6129;p46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0" name="Google Shape;6130;p46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1" name="Google Shape;6131;p46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2" name="Google Shape;6132;p46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46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4" name="Google Shape;6134;p46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5" name="Google Shape;6135;p46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6" name="Google Shape;6136;p46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7" name="Google Shape;6137;p46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46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9" name="Google Shape;6139;p46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0" name="Google Shape;6140;p46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1" name="Google Shape;6141;p46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2" name="Google Shape;6142;p46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3" name="Google Shape;6143;p46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4" name="Google Shape;6144;p46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5" name="Google Shape;6145;p46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6" name="Google Shape;6146;p46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7" name="Google Shape;6147;p46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46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9" name="Google Shape;6149;p46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0" name="Google Shape;6150;p46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1" name="Google Shape;6151;p46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2" name="Google Shape;6152;p46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3" name="Google Shape;6153;p46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4" name="Google Shape;6154;p46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5" name="Google Shape;6155;p46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6" name="Google Shape;6156;p46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7" name="Google Shape;6157;p46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46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9" name="Google Shape;6159;p46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0" name="Google Shape;6160;p46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1" name="Google Shape;6161;p46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2" name="Google Shape;6162;p46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46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4" name="Google Shape;6164;p46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5" name="Google Shape;6165;p46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6" name="Google Shape;6166;p46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7" name="Google Shape;6167;p46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46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9" name="Google Shape;6169;p46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0" name="Google Shape;6170;p46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1" name="Google Shape;6171;p46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2" name="Google Shape;6172;p46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3" name="Google Shape;6173;p46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4" name="Google Shape;6174;p46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5" name="Google Shape;6175;p46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6" name="Google Shape;6176;p46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7" name="Google Shape;6177;p46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46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9" name="Google Shape;6179;p46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0" name="Google Shape;6180;p46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1" name="Google Shape;6181;p46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2" name="Google Shape;6182;p46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3" name="Google Shape;6183;p46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4" name="Google Shape;6184;p46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5" name="Google Shape;6185;p46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6" name="Google Shape;6186;p46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7" name="Google Shape;6187;p46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8" name="Google Shape;6188;p46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9" name="Google Shape;6189;p46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0" name="Google Shape;6190;p46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1" name="Google Shape;6191;p46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2" name="Google Shape;6192;p46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46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4" name="Google Shape;6194;p46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5" name="Google Shape;6195;p46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6" name="Google Shape;6196;p46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7" name="Google Shape;6197;p46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8" name="Google Shape;6198;p46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9" name="Google Shape;6199;p46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0" name="Google Shape;6200;p46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1" name="Google Shape;6201;p46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2" name="Google Shape;6202;p46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3" name="Google Shape;6203;p46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4" name="Google Shape;6204;p46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5" name="Google Shape;6205;p46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6" name="Google Shape;6206;p46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7" name="Google Shape;6207;p46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8" name="Google Shape;6208;p46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9" name="Google Shape;6209;p46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0" name="Google Shape;6210;p46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1" name="Google Shape;6211;p46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2" name="Google Shape;6212;p46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46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4" name="Google Shape;6214;p46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5" name="Google Shape;6215;p46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6" name="Google Shape;6216;p46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7" name="Google Shape;6217;p46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46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9" name="Google Shape;6219;p46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0" name="Google Shape;6220;p46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1" name="Google Shape;6221;p46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2" name="Google Shape;6222;p46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46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4" name="Google Shape;6224;p46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5" name="Google Shape;6225;p46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6" name="Google Shape;6226;p46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7" name="Google Shape;6227;p46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46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9" name="Google Shape;6229;p46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0" name="Google Shape;6230;p46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1" name="Google Shape;6231;p46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2" name="Google Shape;6232;p46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3" name="Google Shape;6233;p46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4" name="Google Shape;6234;p46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5" name="Google Shape;6235;p46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6" name="Google Shape;6236;p46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7" name="Google Shape;6237;p46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8" name="Google Shape;6238;p46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9" name="Google Shape;6239;p46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0" name="Google Shape;6240;p46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1" name="Google Shape;6241;p46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2" name="Google Shape;6242;p46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3" name="Google Shape;6243;p46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4" name="Google Shape;6244;p46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5" name="Google Shape;6245;p46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6" name="Google Shape;6246;p46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7" name="Google Shape;6247;p46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8" name="Google Shape;6248;p46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9" name="Google Shape;6249;p46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0" name="Google Shape;6250;p46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1" name="Google Shape;6251;p46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2" name="Google Shape;6252;p46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3" name="Google Shape;6253;p46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4" name="Google Shape;6254;p46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5" name="Google Shape;6255;p46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6" name="Google Shape;6256;p46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7" name="Google Shape;6257;p46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8" name="Google Shape;6258;p46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9" name="Google Shape;6259;p46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0" name="Google Shape;6260;p46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1" name="Google Shape;6261;p46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2" name="Google Shape;6262;p46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3" name="Google Shape;6263;p46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4" name="Google Shape;6264;p46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5" name="Google Shape;6265;p46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6" name="Google Shape;6266;p46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7" name="Google Shape;6267;p46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8" name="Google Shape;6268;p46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9" name="Google Shape;6269;p46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0" name="Google Shape;6270;p46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1" name="Google Shape;6271;p46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2" name="Google Shape;6272;p46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3" name="Google Shape;6273;p46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4" name="Google Shape;6274;p46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5" name="Google Shape;6275;p46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6" name="Google Shape;6276;p46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7" name="Google Shape;6277;p46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8" name="Google Shape;6278;p46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9" name="Google Shape;6279;p46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0" name="Google Shape;6280;p46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1" name="Google Shape;6281;p46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2" name="Google Shape;6282;p46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3" name="Google Shape;6283;p46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4" name="Google Shape;6284;p46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5" name="Google Shape;6285;p46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6" name="Google Shape;6286;p46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7" name="Google Shape;6287;p46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8" name="Google Shape;6288;p46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9" name="Google Shape;6289;p46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0" name="Google Shape;6290;p46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1" name="Google Shape;6291;p46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2" name="Google Shape;6292;p46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3" name="Google Shape;6293;p46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4" name="Google Shape;6294;p46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5" name="Google Shape;6295;p46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6" name="Google Shape;6296;p46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7" name="Google Shape;6297;p46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8" name="Google Shape;6298;p46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9" name="Google Shape;6299;p46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0" name="Google Shape;6300;p46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1" name="Google Shape;6301;p46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2" name="Google Shape;6302;p46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3" name="Google Shape;6303;p46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4" name="Google Shape;6304;p46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5" name="Google Shape;6305;p46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6" name="Google Shape;6306;p46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7" name="Google Shape;6307;p46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8" name="Google Shape;6308;p46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9" name="Google Shape;6309;p46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0" name="Google Shape;6310;p46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1" name="Google Shape;6311;p46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2" name="Google Shape;6312;p46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3" name="Google Shape;6313;p46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4" name="Google Shape;6314;p46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5" name="Google Shape;6315;p46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6" name="Google Shape;6316;p46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7" name="Google Shape;6317;p46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8" name="Google Shape;6318;p46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9" name="Google Shape;6319;p46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0" name="Google Shape;6320;p46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46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2" name="Google Shape;6322;p46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3" name="Google Shape;6323;p46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46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5" name="Google Shape;6325;p46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6" name="Google Shape;6326;p46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7" name="Google Shape;6327;p46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8" name="Google Shape;6328;p46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9" name="Google Shape;6329;p46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0" name="Google Shape;6330;p46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1" name="Google Shape;6331;p46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2" name="Google Shape;6332;p46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3" name="Google Shape;6333;p46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4" name="Google Shape;6334;p46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5" name="Google Shape;6335;p46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6" name="Google Shape;6336;p46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7" name="Google Shape;6337;p46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8" name="Google Shape;6338;p46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9" name="Google Shape;6339;p46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0" name="Google Shape;6340;p46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1" name="Google Shape;6341;p46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2" name="Google Shape;6342;p46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3" name="Google Shape;6343;p46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4" name="Google Shape;6344;p46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46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46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7" name="Google Shape;6347;p46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46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46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46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46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46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46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46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46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46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46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46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46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46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46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46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46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46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46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46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46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46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46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46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46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2" name="Google Shape;6372;p46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3" name="Google Shape;6373;p46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46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5" name="Google Shape;6375;p46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6" name="Google Shape;6376;p46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7" name="Google Shape;6377;p46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46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9" name="Google Shape;6379;p46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0" name="Google Shape;6380;p46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1" name="Google Shape;6381;p46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2" name="Google Shape;6382;p46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3" name="Google Shape;6383;p46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4" name="Google Shape;6384;p46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5" name="Google Shape;6385;p46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6" name="Google Shape;6386;p46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7" name="Google Shape;6387;p46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8" name="Google Shape;6388;p46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9" name="Google Shape;6389;p46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0" name="Google Shape;6390;p46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1" name="Google Shape;6391;p46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2" name="Google Shape;6392;p46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3" name="Google Shape;6393;p46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4" name="Google Shape;6394;p46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5" name="Google Shape;6395;p46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6" name="Google Shape;6396;p46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7" name="Google Shape;6397;p46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8" name="Google Shape;6398;p46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9" name="Google Shape;6399;p46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0" name="Google Shape;6400;p46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1" name="Google Shape;6401;p46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2" name="Google Shape;6402;p46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3" name="Google Shape;6403;p46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4" name="Google Shape;6404;p46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5" name="Google Shape;6405;p46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6" name="Google Shape;6406;p46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7" name="Google Shape;6407;p46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8" name="Google Shape;6408;p46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9" name="Google Shape;6409;p46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0" name="Google Shape;6410;p46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1" name="Google Shape;6411;p46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2" name="Google Shape;6412;p46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3" name="Google Shape;6413;p46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4" name="Google Shape;6414;p46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5" name="Google Shape;6415;p46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6" name="Google Shape;6416;p46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7" name="Google Shape;6417;p46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8" name="Google Shape;6418;p46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9" name="Google Shape;6419;p46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0" name="Google Shape;6420;p46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1" name="Google Shape;6421;p46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2" name="Google Shape;6422;p46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3" name="Google Shape;6423;p46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4" name="Google Shape;6424;p46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5" name="Google Shape;6425;p46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6" name="Google Shape;6426;p46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7" name="Google Shape;6427;p46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8" name="Google Shape;6428;p46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9" name="Google Shape;6429;p46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0" name="Google Shape;6430;p46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1" name="Google Shape;6431;p46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2" name="Google Shape;6432;p46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3" name="Google Shape;6433;p46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4" name="Google Shape;6434;p46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5" name="Google Shape;6435;p46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6" name="Google Shape;6436;p46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7" name="Google Shape;6437;p46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8" name="Google Shape;6438;p46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9" name="Google Shape;6439;p46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0" name="Google Shape;6440;p46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1" name="Google Shape;6441;p46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2" name="Google Shape;6442;p46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46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4" name="Google Shape;6444;p46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5" name="Google Shape;6445;p46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46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7" name="Google Shape;6447;p46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8" name="Google Shape;6448;p46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46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0" name="Google Shape;6450;p46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1" name="Google Shape;6451;p46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46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3" name="Google Shape;6453;p46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4" name="Google Shape;6454;p46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46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6" name="Google Shape;6456;p46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7" name="Google Shape;6457;p46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46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9" name="Google Shape;6459;p46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0" name="Google Shape;6460;p46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46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2" name="Google Shape;6462;p46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3" name="Google Shape;6463;p46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46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5" name="Google Shape;6465;p46"/>
              <p:cNvSpPr/>
              <p:nvPr/>
            </p:nvSpPr>
            <p:spPr>
              <a:xfrm>
                <a:off x="3071200" y="113246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6" name="Google Shape;6466;p46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7" name="Google Shape;6467;p46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8" name="Google Shape;6468;p46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9" name="Google Shape;6469;p46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0" name="Google Shape;6470;p46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1" name="Google Shape;6471;p46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2" name="Google Shape;6472;p46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3" name="Google Shape;6473;p46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4" name="Google Shape;6474;p46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5" name="Google Shape;6475;p46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6" name="Google Shape;6476;p46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7" name="Google Shape;6477;p46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8" name="Google Shape;6478;p46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9" name="Google Shape;6479;p46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0" name="Google Shape;6480;p46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1" name="Google Shape;6481;p46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2" name="Google Shape;6482;p46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3" name="Google Shape;6483;p46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4" name="Google Shape;6484;p46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5" name="Google Shape;6485;p46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6" name="Google Shape;6486;p46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7" name="Google Shape;6487;p46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8" name="Google Shape;6488;p46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9" name="Google Shape;6489;p46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0" name="Google Shape;6490;p46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1" name="Google Shape;6491;p46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2" name="Google Shape;6492;p46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3" name="Google Shape;6493;p46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4" name="Google Shape;6494;p46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5" name="Google Shape;6495;p46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6" name="Google Shape;6496;p46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7" name="Google Shape;6497;p46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8" name="Google Shape;6498;p46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9" name="Google Shape;6499;p46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0" name="Google Shape;6500;p46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1" name="Google Shape;6501;p46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2" name="Google Shape;6502;p46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3" name="Google Shape;6503;p46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4" name="Google Shape;6504;p46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5" name="Google Shape;6505;p46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6" name="Google Shape;6506;p46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7" name="Google Shape;6507;p46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8" name="Google Shape;6508;p46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9" name="Google Shape;6509;p46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46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1" name="Google Shape;6511;p46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2" name="Google Shape;6512;p46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46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4" name="Google Shape;6514;p46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5" name="Google Shape;6515;p46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46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7" name="Google Shape;6517;p46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8" name="Google Shape;6518;p46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46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0" name="Google Shape;6520;p46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1" name="Google Shape;6521;p46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46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3" name="Google Shape;6523;p46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4" name="Google Shape;6524;p46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46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6" name="Google Shape;6526;p46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7" name="Google Shape;6527;p46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46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9" name="Google Shape;6529;p46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0" name="Google Shape;6530;p46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46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2" name="Google Shape;6532;p46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3" name="Google Shape;6533;p46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46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5" name="Google Shape;6535;p46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6" name="Google Shape;6536;p46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46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8" name="Google Shape;6538;p46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9" name="Google Shape;6539;p46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0" name="Google Shape;6540;p46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1" name="Google Shape;6541;p46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2" name="Google Shape;6542;p46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3" name="Google Shape;6543;p46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4" name="Google Shape;6544;p46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5" name="Google Shape;6545;p46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6" name="Google Shape;6546;p46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7" name="Google Shape;6547;p46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8" name="Google Shape;6548;p46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9" name="Google Shape;6549;p46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0" name="Google Shape;6550;p46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1" name="Google Shape;6551;p46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2" name="Google Shape;6552;p46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3" name="Google Shape;6553;p46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4" name="Google Shape;6554;p46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5" name="Google Shape;6555;p46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6" name="Google Shape;6556;p46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7" name="Google Shape;6557;p46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8" name="Google Shape;6558;p46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9" name="Google Shape;6559;p46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0" name="Google Shape;6560;p46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1" name="Google Shape;6561;p46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2" name="Google Shape;6562;p46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3" name="Google Shape;6563;p46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4" name="Google Shape;6564;p46"/>
              <p:cNvSpPr/>
              <p:nvPr/>
            </p:nvSpPr>
            <p:spPr>
              <a:xfrm rot="-10371176">
                <a:off x="3673137" y="1136691"/>
                <a:ext cx="129079" cy="246107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5" name="Google Shape;6565;p46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6" name="Google Shape;6566;p46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567" name="Google Shape;6567;p46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6568" name="Google Shape;6568;p46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9" name="Google Shape;6569;p46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0" name="Google Shape;6570;p46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1" name="Google Shape;6571;p46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2" name="Google Shape;6572;p46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3" name="Google Shape;6573;p46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4" name="Google Shape;6574;p46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5" name="Google Shape;6575;p46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6" name="Google Shape;6576;p46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7" name="Google Shape;6577;p46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8" name="Google Shape;6578;p46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9" name="Google Shape;6579;p46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0" name="Google Shape;6580;p46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1" name="Google Shape;6581;p46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2" name="Google Shape;6582;p46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3" name="Google Shape;6583;p46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4" name="Google Shape;6584;p46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5" name="Google Shape;6585;p46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6" name="Google Shape;6586;p46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7" name="Google Shape;6587;p46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8" name="Google Shape;6588;p46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9" name="Google Shape;6589;p46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0" name="Google Shape;6590;p46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1" name="Google Shape;6591;p46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2" name="Google Shape;6592;p46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3" name="Google Shape;6593;p46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4" name="Google Shape;6594;p46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5" name="Google Shape;6595;p46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6" name="Google Shape;6596;p46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7" name="Google Shape;6597;p46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8" name="Google Shape;6598;p46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9" name="Google Shape;6599;p46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0" name="Google Shape;6600;p46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1" name="Google Shape;6601;p46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2" name="Google Shape;6602;p46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3" name="Google Shape;6603;p46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4" name="Google Shape;6604;p46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5" name="Google Shape;6605;p46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6" name="Google Shape;6606;p46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7" name="Google Shape;6607;p46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8" name="Google Shape;6608;p46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9" name="Google Shape;6609;p46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0" name="Google Shape;6610;p46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1" name="Google Shape;6611;p46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2" name="Google Shape;6612;p46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3" name="Google Shape;6613;p46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4" name="Google Shape;6614;p46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5" name="Google Shape;6615;p46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6" name="Google Shape;6616;p46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7" name="Google Shape;6617;p46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8" name="Google Shape;6618;p46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9" name="Google Shape;6619;p46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0" name="Google Shape;6620;p46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1" name="Google Shape;6621;p46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2" name="Google Shape;6622;p46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3" name="Google Shape;6623;p46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4" name="Google Shape;6624;p46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5" name="Google Shape;6625;p46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6" name="Google Shape;6626;p46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7" name="Google Shape;6627;p46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8" name="Google Shape;6628;p46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9" name="Google Shape;6629;p46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0" name="Google Shape;6630;p46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1" name="Google Shape;6631;p46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2" name="Google Shape;6632;p46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3" name="Google Shape;6633;p46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4" name="Google Shape;6634;p46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5" name="Google Shape;6635;p46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6" name="Google Shape;6636;p46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7" name="Google Shape;6637;p46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8" name="Google Shape;6638;p46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9" name="Google Shape;6639;p46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0" name="Google Shape;6640;p46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1" name="Google Shape;6641;p46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2" name="Google Shape;6642;p46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3" name="Google Shape;6643;p46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4" name="Google Shape;6644;p46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5" name="Google Shape;6645;p46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6" name="Google Shape;6646;p46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7" name="Google Shape;6647;p46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8" name="Google Shape;6648;p46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9" name="Google Shape;6649;p46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0" name="Google Shape;6650;p46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1" name="Google Shape;6651;p46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2" name="Google Shape;6652;p46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3" name="Google Shape;6653;p46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4" name="Google Shape;6654;p46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5" name="Google Shape;6655;p46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6" name="Google Shape;6656;p46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7" name="Google Shape;6657;p46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8" name="Google Shape;6658;p46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9" name="Google Shape;6659;p46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0" name="Google Shape;6660;p46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1" name="Google Shape;6661;p46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2" name="Google Shape;6662;p46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3" name="Google Shape;6663;p46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4" name="Google Shape;6664;p46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5" name="Google Shape;6665;p46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6" name="Google Shape;6666;p46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7" name="Google Shape;6667;p46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8" name="Google Shape;6668;p46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9" name="Google Shape;6669;p46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0" name="Google Shape;6670;p46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1" name="Google Shape;6671;p46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2" name="Google Shape;6672;p46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3" name="Google Shape;6673;p46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4" name="Google Shape;6674;p46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5" name="Google Shape;6675;p46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6" name="Google Shape;6676;p46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7" name="Google Shape;6677;p46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8" name="Google Shape;6678;p46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9" name="Google Shape;6679;p46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0" name="Google Shape;6680;p46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1" name="Google Shape;6681;p46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2" name="Google Shape;6682;p46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3" name="Google Shape;6683;p46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4" name="Google Shape;6684;p46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5" name="Google Shape;6685;p46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6" name="Google Shape;6686;p46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7" name="Google Shape;6687;p46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8" name="Google Shape;6688;p46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9" name="Google Shape;6689;p46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0" name="Google Shape;6690;p46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1" name="Google Shape;6691;p46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2" name="Google Shape;6692;p46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3" name="Google Shape;6693;p46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4" name="Google Shape;6694;p46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Oval 940">
            <a:extLst>
              <a:ext uri="{FF2B5EF4-FFF2-40B4-BE49-F238E27FC236}">
                <a16:creationId xmlns:a16="http://schemas.microsoft.com/office/drawing/2014/main" id="{8C697B9F-07C9-4752-9788-8BAA2909397C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5EC9615F-086C-4A68-A8B6-90AD809091E4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943" name="Group 942">
            <a:extLst>
              <a:ext uri="{FF2B5EF4-FFF2-40B4-BE49-F238E27FC236}">
                <a16:creationId xmlns:a16="http://schemas.microsoft.com/office/drawing/2014/main" id="{F4F179B3-10B4-46EE-9C5F-8DED73CEB0D5}"/>
              </a:ext>
            </a:extLst>
          </p:cNvPr>
          <p:cNvGrpSpPr/>
          <p:nvPr/>
        </p:nvGrpSpPr>
        <p:grpSpPr>
          <a:xfrm>
            <a:off x="314326" y="1215841"/>
            <a:ext cx="11035253" cy="780554"/>
            <a:chOff x="1609841" y="3878026"/>
            <a:chExt cx="8001674" cy="780554"/>
          </a:xfrm>
        </p:grpSpPr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7041C9A9-5814-47FC-BF2B-3EA2EC8BD4A6}"/>
                </a:ext>
              </a:extLst>
            </p:cNvPr>
            <p:cNvSpPr/>
            <p:nvPr/>
          </p:nvSpPr>
          <p:spPr>
            <a:xfrm>
              <a:off x="1609841" y="3918826"/>
              <a:ext cx="135369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32 + 15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95D713F0-910F-403C-BD77-0AAD3A8FAAA2}"/>
                </a:ext>
              </a:extLst>
            </p:cNvPr>
            <p:cNvSpPr/>
            <p:nvPr/>
          </p:nvSpPr>
          <p:spPr>
            <a:xfrm>
              <a:off x="3129291" y="3902159"/>
              <a:ext cx="1181026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76 - 42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587D1A22-6623-4C1C-9E83-3369E88F5D6B}"/>
                </a:ext>
              </a:extLst>
            </p:cNvPr>
            <p:cNvSpPr/>
            <p:nvPr/>
          </p:nvSpPr>
          <p:spPr>
            <a:xfrm>
              <a:off x="4310317" y="3918826"/>
              <a:ext cx="140203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71 + 24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B295CB6C-35A0-4612-8403-7C4AB01471A0}"/>
                </a:ext>
              </a:extLst>
            </p:cNvPr>
            <p:cNvSpPr/>
            <p:nvPr/>
          </p:nvSpPr>
          <p:spPr>
            <a:xfrm>
              <a:off x="5712355" y="3902159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36 - 21</a:t>
              </a:r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C8FC5049-D8C2-4E19-AE10-2ABC3FD50890}"/>
                </a:ext>
              </a:extLst>
            </p:cNvPr>
            <p:cNvSpPr/>
            <p:nvPr/>
          </p:nvSpPr>
          <p:spPr>
            <a:xfrm>
              <a:off x="7028452" y="3878026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 + 39</a:t>
              </a:r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8CF503F6-0220-43A4-A6A2-77138AD06C5F}"/>
                </a:ext>
              </a:extLst>
            </p:cNvPr>
            <p:cNvSpPr/>
            <p:nvPr/>
          </p:nvSpPr>
          <p:spPr>
            <a:xfrm>
              <a:off x="8319984" y="3902159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47 - 22</a:t>
              </a:r>
            </a:p>
          </p:txBody>
        </p:sp>
      </p:grpSp>
      <p:grpSp>
        <p:nvGrpSpPr>
          <p:cNvPr id="949" name="Group 948">
            <a:extLst>
              <a:ext uri="{FF2B5EF4-FFF2-40B4-BE49-F238E27FC236}">
                <a16:creationId xmlns:a16="http://schemas.microsoft.com/office/drawing/2014/main" id="{24B1F889-369A-40F5-B105-269CCAEA87B3}"/>
              </a:ext>
            </a:extLst>
          </p:cNvPr>
          <p:cNvGrpSpPr/>
          <p:nvPr/>
        </p:nvGrpSpPr>
        <p:grpSpPr>
          <a:xfrm>
            <a:off x="535988" y="2241932"/>
            <a:ext cx="891751" cy="1730850"/>
            <a:chOff x="1933616" y="4498692"/>
            <a:chExt cx="891751" cy="1730850"/>
          </a:xfrm>
        </p:grpSpPr>
        <p:sp>
          <p:nvSpPr>
            <p:cNvPr id="950" name="TextBox 949">
              <a:extLst>
                <a:ext uri="{FF2B5EF4-FFF2-40B4-BE49-F238E27FC236}">
                  <a16:creationId xmlns:a16="http://schemas.microsoft.com/office/drawing/2014/main" id="{537B926B-032F-4FF8-8D3A-9C2F8A7075C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2" name="TextBox 951">
              <a:extLst>
                <a:ext uri="{FF2B5EF4-FFF2-40B4-BE49-F238E27FC236}">
                  <a16:creationId xmlns:a16="http://schemas.microsoft.com/office/drawing/2014/main" id="{D49F0AFA-F62B-4705-8708-9755FEE41AAE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8B62FCE9-9278-4C15-9B66-2D7E88654A2D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4" name="Group 953">
            <a:extLst>
              <a:ext uri="{FF2B5EF4-FFF2-40B4-BE49-F238E27FC236}">
                <a16:creationId xmlns:a16="http://schemas.microsoft.com/office/drawing/2014/main" id="{76C024D4-8280-4C68-AAB0-A30F06BC33D5}"/>
              </a:ext>
            </a:extLst>
          </p:cNvPr>
          <p:cNvGrpSpPr/>
          <p:nvPr/>
        </p:nvGrpSpPr>
        <p:grpSpPr>
          <a:xfrm>
            <a:off x="2580586" y="2266181"/>
            <a:ext cx="973083" cy="1706601"/>
            <a:chOff x="1887897" y="4498692"/>
            <a:chExt cx="973083" cy="1706601"/>
          </a:xfrm>
        </p:grpSpPr>
        <p:sp>
          <p:nvSpPr>
            <p:cNvPr id="955" name="TextBox 954">
              <a:extLst>
                <a:ext uri="{FF2B5EF4-FFF2-40B4-BE49-F238E27FC236}">
                  <a16:creationId xmlns:a16="http://schemas.microsoft.com/office/drawing/2014/main" id="{15BB026D-0B7B-4C65-9386-359C0037AD5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7" name="TextBox 956">
              <a:extLst>
                <a:ext uri="{FF2B5EF4-FFF2-40B4-BE49-F238E27FC236}">
                  <a16:creationId xmlns:a16="http://schemas.microsoft.com/office/drawing/2014/main" id="{22A8319D-640E-4349-94DA-D6C016BFB0DD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0C010701-FA7A-4ECB-80F4-5CBC8830E613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9" name="Group 958">
            <a:extLst>
              <a:ext uri="{FF2B5EF4-FFF2-40B4-BE49-F238E27FC236}">
                <a16:creationId xmlns:a16="http://schemas.microsoft.com/office/drawing/2014/main" id="{A28E1DCA-9C55-461A-8E1C-F11C36721222}"/>
              </a:ext>
            </a:extLst>
          </p:cNvPr>
          <p:cNvGrpSpPr/>
          <p:nvPr/>
        </p:nvGrpSpPr>
        <p:grpSpPr>
          <a:xfrm>
            <a:off x="4634878" y="2248983"/>
            <a:ext cx="1081279" cy="1723799"/>
            <a:chOff x="1859504" y="4498692"/>
            <a:chExt cx="1081279" cy="1723799"/>
          </a:xfrm>
        </p:grpSpPr>
        <p:sp>
          <p:nvSpPr>
            <p:cNvPr id="960" name="TextBox 959">
              <a:extLst>
                <a:ext uri="{FF2B5EF4-FFF2-40B4-BE49-F238E27FC236}">
                  <a16:creationId xmlns:a16="http://schemas.microsoft.com/office/drawing/2014/main" id="{F240A13A-AEA2-4704-AC1D-7CCFBBABC61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1" name="TextBox 960">
              <a:extLst>
                <a:ext uri="{FF2B5EF4-FFF2-40B4-BE49-F238E27FC236}">
                  <a16:creationId xmlns:a16="http://schemas.microsoft.com/office/drawing/2014/main" id="{D0737847-DC40-48ED-8068-D328F53D831A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B6334078-DFFA-4478-8D7D-660197972D74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3" name="TextBox 962">
            <a:extLst>
              <a:ext uri="{FF2B5EF4-FFF2-40B4-BE49-F238E27FC236}">
                <a16:creationId xmlns:a16="http://schemas.microsoft.com/office/drawing/2014/main" id="{7EE75029-B6BE-4E6F-A517-D5B343ED1F13}"/>
              </a:ext>
            </a:extLst>
          </p:cNvPr>
          <p:cNvSpPr txBox="1"/>
          <p:nvPr/>
        </p:nvSpPr>
        <p:spPr>
          <a:xfrm>
            <a:off x="825621" y="40552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4" name="TextBox 963">
            <a:extLst>
              <a:ext uri="{FF2B5EF4-FFF2-40B4-BE49-F238E27FC236}">
                <a16:creationId xmlns:a16="http://schemas.microsoft.com/office/drawing/2014/main" id="{0886298F-7B33-4E9F-BD65-EBD43D864BE4}"/>
              </a:ext>
            </a:extLst>
          </p:cNvPr>
          <p:cNvSpPr txBox="1"/>
          <p:nvPr/>
        </p:nvSpPr>
        <p:spPr>
          <a:xfrm>
            <a:off x="2894492" y="40652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5" name="TextBox 964">
            <a:extLst>
              <a:ext uri="{FF2B5EF4-FFF2-40B4-BE49-F238E27FC236}">
                <a16:creationId xmlns:a16="http://schemas.microsoft.com/office/drawing/2014/main" id="{3151DF64-99EA-4311-9BA6-0FE9296028B9}"/>
              </a:ext>
            </a:extLst>
          </p:cNvPr>
          <p:cNvSpPr txBox="1"/>
          <p:nvPr/>
        </p:nvSpPr>
        <p:spPr>
          <a:xfrm>
            <a:off x="5014626" y="40469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66" name="Group 965">
            <a:extLst>
              <a:ext uri="{FF2B5EF4-FFF2-40B4-BE49-F238E27FC236}">
                <a16:creationId xmlns:a16="http://schemas.microsoft.com/office/drawing/2014/main" id="{57EA7A4D-F169-4745-9B8A-B4E610A139CC}"/>
              </a:ext>
            </a:extLst>
          </p:cNvPr>
          <p:cNvGrpSpPr/>
          <p:nvPr/>
        </p:nvGrpSpPr>
        <p:grpSpPr>
          <a:xfrm>
            <a:off x="6802153" y="2241932"/>
            <a:ext cx="1081279" cy="1723799"/>
            <a:chOff x="1859504" y="4498692"/>
            <a:chExt cx="1081279" cy="1723799"/>
          </a:xfrm>
        </p:grpSpPr>
        <p:sp>
          <p:nvSpPr>
            <p:cNvPr id="968" name="TextBox 967">
              <a:extLst>
                <a:ext uri="{FF2B5EF4-FFF2-40B4-BE49-F238E27FC236}">
                  <a16:creationId xmlns:a16="http://schemas.microsoft.com/office/drawing/2014/main" id="{192347F8-F28A-4EE3-B8F6-CA8932DB787E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9" name="TextBox 968">
              <a:extLst>
                <a:ext uri="{FF2B5EF4-FFF2-40B4-BE49-F238E27FC236}">
                  <a16:creationId xmlns:a16="http://schemas.microsoft.com/office/drawing/2014/main" id="{2F406DE7-9873-4BA5-AA85-507399F0D5F2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4620EB0E-3688-4B4E-8C8B-1834D49A26E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1" name="TextBox 970">
            <a:extLst>
              <a:ext uri="{FF2B5EF4-FFF2-40B4-BE49-F238E27FC236}">
                <a16:creationId xmlns:a16="http://schemas.microsoft.com/office/drawing/2014/main" id="{28ADAF34-E5CE-4286-8188-4566F4FA5D93}"/>
              </a:ext>
            </a:extLst>
          </p:cNvPr>
          <p:cNvSpPr txBox="1"/>
          <p:nvPr/>
        </p:nvSpPr>
        <p:spPr>
          <a:xfrm>
            <a:off x="7172985" y="401177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F27424E3-72F8-41D2-961E-7F139EE59B94}"/>
              </a:ext>
            </a:extLst>
          </p:cNvPr>
          <p:cNvGrpSpPr/>
          <p:nvPr/>
        </p:nvGrpSpPr>
        <p:grpSpPr>
          <a:xfrm>
            <a:off x="8324145" y="2241932"/>
            <a:ext cx="1081279" cy="1723799"/>
            <a:chOff x="1859504" y="4498692"/>
            <a:chExt cx="1081279" cy="1723799"/>
          </a:xfrm>
        </p:grpSpPr>
        <p:sp>
          <p:nvSpPr>
            <p:cNvPr id="975" name="TextBox 974">
              <a:extLst>
                <a:ext uri="{FF2B5EF4-FFF2-40B4-BE49-F238E27FC236}">
                  <a16:creationId xmlns:a16="http://schemas.microsoft.com/office/drawing/2014/main" id="{D656FBC9-F42E-445D-8393-95873F98AC77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6" name="TextBox 975">
              <a:extLst>
                <a:ext uri="{FF2B5EF4-FFF2-40B4-BE49-F238E27FC236}">
                  <a16:creationId xmlns:a16="http://schemas.microsoft.com/office/drawing/2014/main" id="{509AB39B-9621-41A3-9E9A-B3F9AF7D138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9BA44263-FEE8-45CD-9BD4-E0058DBD075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8" name="TextBox 977">
            <a:extLst>
              <a:ext uri="{FF2B5EF4-FFF2-40B4-BE49-F238E27FC236}">
                <a16:creationId xmlns:a16="http://schemas.microsoft.com/office/drawing/2014/main" id="{164337C5-7B77-4AB7-921E-8134C02D4E4C}"/>
              </a:ext>
            </a:extLst>
          </p:cNvPr>
          <p:cNvSpPr txBox="1"/>
          <p:nvPr/>
        </p:nvSpPr>
        <p:spPr>
          <a:xfrm>
            <a:off x="8694977" y="401177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79" name="Group 978">
            <a:extLst>
              <a:ext uri="{FF2B5EF4-FFF2-40B4-BE49-F238E27FC236}">
                <a16:creationId xmlns:a16="http://schemas.microsoft.com/office/drawing/2014/main" id="{CCC848EC-D129-4D68-9F90-AF9A4A519E65}"/>
              </a:ext>
            </a:extLst>
          </p:cNvPr>
          <p:cNvGrpSpPr/>
          <p:nvPr/>
        </p:nvGrpSpPr>
        <p:grpSpPr>
          <a:xfrm>
            <a:off x="9895770" y="2297008"/>
            <a:ext cx="1081279" cy="1723799"/>
            <a:chOff x="1859504" y="4498692"/>
            <a:chExt cx="1081279" cy="1723799"/>
          </a:xfrm>
        </p:grpSpPr>
        <p:sp>
          <p:nvSpPr>
            <p:cNvPr id="980" name="TextBox 979">
              <a:extLst>
                <a:ext uri="{FF2B5EF4-FFF2-40B4-BE49-F238E27FC236}">
                  <a16:creationId xmlns:a16="http://schemas.microsoft.com/office/drawing/2014/main" id="{1BF72357-5912-4960-8E50-35D4C425B130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1" name="TextBox 980">
              <a:extLst>
                <a:ext uri="{FF2B5EF4-FFF2-40B4-BE49-F238E27FC236}">
                  <a16:creationId xmlns:a16="http://schemas.microsoft.com/office/drawing/2014/main" id="{607C56A7-ECB7-44D7-8868-DE105A976D88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EBF5A218-C0B1-41B0-B18F-1FB7A2F567A8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3" name="TextBox 982">
            <a:extLst>
              <a:ext uri="{FF2B5EF4-FFF2-40B4-BE49-F238E27FC236}">
                <a16:creationId xmlns:a16="http://schemas.microsoft.com/office/drawing/2014/main" id="{4B6B23E0-D071-400B-ABFD-74832EBAD953}"/>
              </a:ext>
            </a:extLst>
          </p:cNvPr>
          <p:cNvSpPr txBox="1"/>
          <p:nvPr/>
        </p:nvSpPr>
        <p:spPr>
          <a:xfrm>
            <a:off x="10266602" y="406685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 animBg="1"/>
      <p:bldP spid="942" grpId="0"/>
      <p:bldP spid="963" grpId="0"/>
      <p:bldP spid="964" grpId="0"/>
      <p:bldP spid="965" grpId="0"/>
      <p:bldP spid="971" grpId="0"/>
      <p:bldP spid="978" grpId="0"/>
      <p:bldP spid="9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300</Words>
  <Application>Microsoft Office PowerPoint</Application>
  <PresentationFormat>Widescreen</PresentationFormat>
  <Paragraphs>93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Gloria Hallelujah</vt:lpstr>
      <vt:lpstr>Indie Flower</vt:lpstr>
      <vt:lpstr>微软雅黑</vt:lpstr>
      <vt:lpstr>宋体</vt:lpstr>
      <vt:lpstr>.VnArial</vt:lpstr>
      <vt:lpstr>Arial</vt:lpstr>
      <vt:lpstr>Calibri</vt:lpstr>
      <vt:lpstr>Nunito</vt:lpstr>
      <vt:lpstr>Times New Roman</vt:lpstr>
      <vt:lpstr>Office 主题</vt:lpstr>
      <vt:lpstr>自定义设计方案</vt:lpstr>
      <vt:lpstr>My New Year's Resolution by Slidesgo</vt:lpstr>
      <vt:lpstr>1_Office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12</cp:revision>
  <dcterms:created xsi:type="dcterms:W3CDTF">2022-01-04T07:32:51Z</dcterms:created>
  <dcterms:modified xsi:type="dcterms:W3CDTF">2023-10-06T07:21:43Z</dcterms:modified>
</cp:coreProperties>
</file>