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14"/>
  </p:notesMasterIdLst>
  <p:sldIdLst>
    <p:sldId id="256" r:id="rId3"/>
    <p:sldId id="300" r:id="rId4"/>
    <p:sldId id="297" r:id="rId5"/>
    <p:sldId id="296" r:id="rId6"/>
    <p:sldId id="257" r:id="rId7"/>
    <p:sldId id="318" r:id="rId8"/>
    <p:sldId id="319" r:id="rId9"/>
    <p:sldId id="265" r:id="rId10"/>
    <p:sldId id="261" r:id="rId11"/>
    <p:sldId id="299" r:id="rId12"/>
    <p:sldId id="317" r:id="rId13"/>
  </p:sldIdLst>
  <p:sldSz cx="12192000" cy="6858000"/>
  <p:notesSz cx="6858000" cy="9144000"/>
  <p:custDataLst>
    <p:tags r:id="rId15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37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ACFEA"/>
    <a:srgbClr val="84AEF1"/>
    <a:srgbClr val="FFC52F"/>
    <a:srgbClr val="FF8203"/>
    <a:srgbClr val="FF7B65"/>
    <a:srgbClr val="00B9F1"/>
    <a:srgbClr val="DBF0F9"/>
    <a:srgbClr val="9AD6ED"/>
    <a:srgbClr val="E2F3FA"/>
    <a:srgbClr val="B0E3E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104" autoAdjust="0"/>
    <p:restoredTop sz="96314" autoAdjust="0"/>
  </p:normalViewPr>
  <p:slideViewPr>
    <p:cSldViewPr snapToGrid="0" showGuides="1">
      <p:cViewPr varScale="1">
        <p:scale>
          <a:sx n="62" d="100"/>
          <a:sy n="62" d="100"/>
        </p:scale>
        <p:origin x="824" y="56"/>
      </p:cViewPr>
      <p:guideLst>
        <p:guide orient="horz" pos="2137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tags" Target="tags/tag1.xml"/><Relationship Id="rId10" Type="http://schemas.openxmlformats.org/officeDocument/2006/relationships/slide" Target="slides/slide8.xml"/><Relationship Id="rId19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C93DEDE-07B8-4FAC-9522-042787A7ACF7}" type="datetimeFigureOut">
              <a:rPr lang="zh-CN" altLang="en-US" smtClean="0"/>
              <a:t>2023/7/30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E7965A4-4F9B-42AD-97F6-5956B56DB13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654552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7965A4-4F9B-42AD-97F6-5956B56DB139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9642823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7965A4-4F9B-42AD-97F6-5956B56DB139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8007939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7965A4-4F9B-42AD-97F6-5956B56DB139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6513858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7965A4-4F9B-42AD-97F6-5956B56DB139}" type="slidenum">
              <a:rPr lang="zh-CN" altLang="en-US" smtClean="0"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2085648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7965A4-4F9B-42AD-97F6-5956B56DB139}" type="slidenum">
              <a:rPr lang="zh-CN" altLang="en-US" smtClean="0"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9700030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7965A4-4F9B-42AD-97F6-5956B56DB139}" type="slidenum">
              <a:rPr lang="zh-CN" altLang="en-US" smtClean="0"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1955924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7965A4-4F9B-42AD-97F6-5956B56DB139}" type="slidenum">
              <a:rPr lang="zh-CN" altLang="en-US" smtClean="0"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2823763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7965A4-4F9B-42AD-97F6-5956B56DB139}" type="slidenum">
              <a:rPr lang="zh-CN" altLang="en-US" smtClean="0"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57148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7965A4-4F9B-42AD-97F6-5956B56DB139}" type="slidenum">
              <a:rPr lang="zh-CN" altLang="en-US" smtClean="0"/>
              <a:t>11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9477175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单击以编辑母版副标题样式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E5F6AD-1DCF-4F18-9BBA-2BC622BDF2FB}" type="datetimeFigureOut">
              <a:rPr lang="zh-CN" altLang="en-US" smtClean="0"/>
              <a:t>2023/7/30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B0D12B-A1F6-4D3F-98AE-9ADCFED71E0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039829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E5F6AD-1DCF-4F18-9BBA-2BC622BDF2FB}" type="datetimeFigureOut">
              <a:rPr lang="zh-CN" altLang="en-US" smtClean="0"/>
              <a:t>2023/7/30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B0D12B-A1F6-4D3F-98AE-9ADCFED71E0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546802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E5F6AD-1DCF-4F18-9BBA-2BC622BDF2FB}" type="datetimeFigureOut">
              <a:rPr lang="zh-CN" altLang="en-US" smtClean="0"/>
              <a:t>2023/7/30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B0D12B-A1F6-4D3F-98AE-9ADCFED71E0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855623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BE2C917-C185-4529-B658-720C4C5476D1}" type="datetimeFigureOut">
              <a:rPr lang="zh-CN" altLang="en-US" smtClean="0"/>
              <a:pPr/>
              <a:t>2023/7/30</a:t>
            </a:fld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C491C6F-6071-4143-8F1A-3CF48A43A451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40782796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BE2C917-C185-4529-B658-720C4C5476D1}" type="datetimeFigureOut">
              <a:rPr lang="zh-CN" altLang="en-US" smtClean="0"/>
              <a:pPr/>
              <a:t>2023/7/30</a:t>
            </a:fld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C491C6F-6071-4143-8F1A-3CF48A43A451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9066425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BE2C917-C185-4529-B658-720C4C5476D1}" type="datetimeFigureOut">
              <a:rPr lang="zh-CN" altLang="en-US" smtClean="0"/>
              <a:pPr/>
              <a:t>2023/7/30</a:t>
            </a:fld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C491C6F-6071-4143-8F1A-3CF48A43A451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4474091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BE2C917-C185-4529-B658-720C4C5476D1}" type="datetimeFigureOut">
              <a:rPr lang="zh-CN" altLang="en-US" smtClean="0"/>
              <a:pPr/>
              <a:t>2023/7/30</a:t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C491C6F-6071-4143-8F1A-3CF48A43A451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4130957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BE2C917-C185-4529-B658-720C4C5476D1}" type="datetimeFigureOut">
              <a:rPr lang="zh-CN" altLang="en-US" smtClean="0"/>
              <a:pPr/>
              <a:t>2023/7/30</a:t>
            </a:fld>
            <a:endParaRPr lang="zh-CN" altLang="en-US" dirty="0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 dirty="0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C491C6F-6071-4143-8F1A-3CF48A43A451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8371709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BE2C917-C185-4529-B658-720C4C5476D1}" type="datetimeFigureOut">
              <a:rPr lang="zh-CN" altLang="en-US" smtClean="0"/>
              <a:pPr/>
              <a:t>2023/7/30</a:t>
            </a:fld>
            <a:endParaRPr lang="zh-CN" altLang="en-US" dirty="0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C491C6F-6071-4143-8F1A-3CF48A43A451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7364614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BE2C917-C185-4529-B658-720C4C5476D1}" type="datetimeFigureOut">
              <a:rPr lang="zh-CN" altLang="en-US" smtClean="0"/>
              <a:pPr/>
              <a:t>2023/7/30</a:t>
            </a:fld>
            <a:endParaRPr lang="zh-CN" altLang="en-US" dirty="0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C491C6F-6071-4143-8F1A-3CF48A43A451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9382543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BE2C917-C185-4529-B658-720C4C5476D1}" type="datetimeFigureOut">
              <a:rPr lang="zh-CN" altLang="en-US" smtClean="0"/>
              <a:pPr/>
              <a:t>2023/7/30</a:t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C491C6F-6071-4143-8F1A-3CF48A43A451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6861987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E5F6AD-1DCF-4F18-9BBA-2BC622BDF2FB}" type="datetimeFigureOut">
              <a:rPr lang="zh-CN" altLang="en-US" smtClean="0"/>
              <a:t>2023/7/30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B0D12B-A1F6-4D3F-98AE-9ADCFED71E0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01397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 dirty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BE2C917-C185-4529-B658-720C4C5476D1}" type="datetimeFigureOut">
              <a:rPr lang="zh-CN" altLang="en-US" smtClean="0"/>
              <a:pPr/>
              <a:t>2023/7/30</a:t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C491C6F-6071-4143-8F1A-3CF48A43A451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1435388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BE2C917-C185-4529-B658-720C4C5476D1}" type="datetimeFigureOut">
              <a:rPr lang="zh-CN" altLang="en-US" smtClean="0"/>
              <a:pPr/>
              <a:t>2023/7/30</a:t>
            </a:fld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C491C6F-6071-4143-8F1A-3CF48A43A451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5676200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>
            <a:lvl1pPr>
              <a:defRPr/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BE2C917-C185-4529-B658-720C4C5476D1}" type="datetimeFigureOut">
              <a:rPr lang="zh-CN" altLang="en-US" smtClean="0"/>
              <a:pPr/>
              <a:t>2023/7/30</a:t>
            </a:fld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C491C6F-6071-4143-8F1A-3CF48A43A451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8261689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E5F6AD-1DCF-4F18-9BBA-2BC622BDF2FB}" type="datetimeFigureOut">
              <a:rPr lang="zh-CN" altLang="en-US" smtClean="0"/>
              <a:t>2023/7/30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B0D12B-A1F6-4D3F-98AE-9ADCFED71E0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383121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E5F6AD-1DCF-4F18-9BBA-2BC622BDF2FB}" type="datetimeFigureOut">
              <a:rPr lang="zh-CN" altLang="en-US" smtClean="0"/>
              <a:t>2023/7/30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B0D12B-A1F6-4D3F-98AE-9ADCFED71E0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506090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E5F6AD-1DCF-4F18-9BBA-2BC622BDF2FB}" type="datetimeFigureOut">
              <a:rPr lang="zh-CN" altLang="en-US" smtClean="0"/>
              <a:t>2023/7/30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B0D12B-A1F6-4D3F-98AE-9ADCFED71E0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467148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E5F6AD-1DCF-4F18-9BBA-2BC622BDF2FB}" type="datetimeFigureOut">
              <a:rPr lang="zh-CN" altLang="en-US" smtClean="0"/>
              <a:t>2023/7/30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B0D12B-A1F6-4D3F-98AE-9ADCFED71E0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997628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E5F6AD-1DCF-4F18-9BBA-2BC622BDF2FB}" type="datetimeFigureOut">
              <a:rPr lang="zh-CN" altLang="en-US" smtClean="0"/>
              <a:t>2023/7/30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B0D12B-A1F6-4D3F-98AE-9ADCFED71E04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10" name="标题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grpSp>
        <p:nvGrpSpPr>
          <p:cNvPr id="11" name="组合 10"/>
          <p:cNvGrpSpPr/>
          <p:nvPr userDrawn="1"/>
        </p:nvGrpSpPr>
        <p:grpSpPr>
          <a:xfrm>
            <a:off x="0" y="-293511"/>
            <a:ext cx="12895093" cy="8048541"/>
            <a:chOff x="0" y="-221063"/>
            <a:chExt cx="12895093" cy="7946844"/>
          </a:xfrm>
        </p:grpSpPr>
        <p:sp>
          <p:nvSpPr>
            <p:cNvPr id="12" name="矩形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solidFill>
              <a:srgbClr val="9AD6E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13" name="组合 12"/>
            <p:cNvGrpSpPr/>
            <p:nvPr/>
          </p:nvGrpSpPr>
          <p:grpSpPr>
            <a:xfrm>
              <a:off x="144150" y="-221063"/>
              <a:ext cx="12750943" cy="7946844"/>
              <a:chOff x="2627224" y="-795141"/>
              <a:chExt cx="10013806" cy="7040780"/>
            </a:xfrm>
          </p:grpSpPr>
          <p:sp>
            <p:nvSpPr>
              <p:cNvPr id="14" name="矩形 13"/>
              <p:cNvSpPr/>
              <p:nvPr/>
            </p:nvSpPr>
            <p:spPr>
              <a:xfrm>
                <a:off x="2627224" y="-599283"/>
                <a:ext cx="5758249" cy="5957676"/>
              </a:xfrm>
              <a:prstGeom prst="rect">
                <a:avLst/>
              </a:prstGeom>
              <a:blipFill dpi="0" rotWithShape="1">
                <a:blip r:embed="rId2">
                  <a:alphaModFix amt="17000"/>
                  <a:lum bright="70000" contrast="-70000"/>
                </a:blip>
                <a:srcRect/>
                <a:stretch>
                  <a:fillRect/>
                </a:stretch>
              </a:blip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zh-CN" altLang="en-US"/>
              </a:p>
            </p:txBody>
          </p:sp>
          <p:sp>
            <p:nvSpPr>
              <p:cNvPr id="15" name="矩形 14"/>
              <p:cNvSpPr/>
              <p:nvPr/>
            </p:nvSpPr>
            <p:spPr>
              <a:xfrm rot="10601959">
                <a:off x="6872592" y="-795141"/>
                <a:ext cx="5768438" cy="7040780"/>
              </a:xfrm>
              <a:prstGeom prst="rect">
                <a:avLst/>
              </a:prstGeom>
              <a:blipFill dpi="0" rotWithShape="1">
                <a:blip r:embed="rId3">
                  <a:alphaModFix amt="17000"/>
                  <a:lum bright="70000" contrast="-70000"/>
                </a:blip>
                <a:srcRect/>
                <a:stretch>
                  <a:fillRect/>
                </a:stretch>
              </a:blip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zh-CN" alt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2291755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E5F6AD-1DCF-4F18-9BBA-2BC622BDF2FB}" type="datetimeFigureOut">
              <a:rPr lang="zh-CN" altLang="en-US" smtClean="0"/>
              <a:t>2023/7/30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B0D12B-A1F6-4D3F-98AE-9ADCFED71E0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26092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E5F6AD-1DCF-4F18-9BBA-2BC622BDF2FB}" type="datetimeFigureOut">
              <a:rPr lang="zh-CN" altLang="en-US" smtClean="0"/>
              <a:t>2023/7/30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B0D12B-A1F6-4D3F-98AE-9ADCFED71E0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030811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E5F6AD-1DCF-4F18-9BBA-2BC622BDF2FB}" type="datetimeFigureOut">
              <a:rPr lang="zh-CN" altLang="en-US" smtClean="0"/>
              <a:t>2023/7/30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B0D12B-A1F6-4D3F-98AE-9ADCFED71E0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838979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fld id="{3BE2C917-C185-4529-B658-720C4C5476D1}" type="datetimeFigureOut">
              <a:rPr lang="zh-CN" altLang="en-US" smtClean="0"/>
              <a:pPr/>
              <a:t>2023/7/30</a:t>
            </a:fld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fld id="{0C491C6F-6071-4143-8F1A-3CF48A43A451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8948022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Arial" panose="020B0604020202020204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0" Type="http://schemas.openxmlformats.org/officeDocument/2006/relationships/image" Target="../media/image8.png"/><Relationship Id="rId4" Type="http://schemas.openxmlformats.org/officeDocument/2006/relationships/image" Target="../media/image2.png"/><Relationship Id="rId9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png"/><Relationship Id="rId4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0" Type="http://schemas.openxmlformats.org/officeDocument/2006/relationships/image" Target="../media/image8.png"/><Relationship Id="rId4" Type="http://schemas.openxmlformats.org/officeDocument/2006/relationships/image" Target="../media/image2.png"/><Relationship Id="rId9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png"/><Relationship Id="rId4" Type="http://schemas.openxmlformats.org/officeDocument/2006/relationships/image" Target="../media/image1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1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image" Target="../media/image13.png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image" Target="../media/image13.png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image" Target="../media/image13.png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组合 15"/>
          <p:cNvGrpSpPr/>
          <p:nvPr/>
        </p:nvGrpSpPr>
        <p:grpSpPr>
          <a:xfrm>
            <a:off x="0" y="-221063"/>
            <a:ext cx="12895093" cy="7946844"/>
            <a:chOff x="0" y="-221063"/>
            <a:chExt cx="12895093" cy="7946844"/>
          </a:xfrm>
        </p:grpSpPr>
        <p:sp>
          <p:nvSpPr>
            <p:cNvPr id="17" name="矩形 1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solidFill>
              <a:srgbClr val="9AD6E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18" name="组合 17"/>
            <p:cNvGrpSpPr/>
            <p:nvPr/>
          </p:nvGrpSpPr>
          <p:grpSpPr>
            <a:xfrm>
              <a:off x="144150" y="-221063"/>
              <a:ext cx="12750943" cy="7946844"/>
              <a:chOff x="2627224" y="-795141"/>
              <a:chExt cx="10013806" cy="7040780"/>
            </a:xfrm>
          </p:grpSpPr>
          <p:sp>
            <p:nvSpPr>
              <p:cNvPr id="19" name="矩形 18"/>
              <p:cNvSpPr/>
              <p:nvPr/>
            </p:nvSpPr>
            <p:spPr>
              <a:xfrm>
                <a:off x="2627224" y="-599283"/>
                <a:ext cx="5758249" cy="5957676"/>
              </a:xfrm>
              <a:prstGeom prst="rect">
                <a:avLst/>
              </a:prstGeom>
              <a:blipFill dpi="0" rotWithShape="1">
                <a:blip r:embed="rId3">
                  <a:alphaModFix amt="17000"/>
                  <a:lum bright="70000" contrast="-70000"/>
                </a:blip>
                <a:srcRect/>
                <a:stretch>
                  <a:fillRect/>
                </a:stretch>
              </a:blip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zh-CN" altLang="en-US"/>
              </a:p>
            </p:txBody>
          </p:sp>
          <p:sp>
            <p:nvSpPr>
              <p:cNvPr id="22" name="矩形 21"/>
              <p:cNvSpPr/>
              <p:nvPr/>
            </p:nvSpPr>
            <p:spPr>
              <a:xfrm rot="10601959">
                <a:off x="6872592" y="-795141"/>
                <a:ext cx="5768438" cy="7040780"/>
              </a:xfrm>
              <a:prstGeom prst="rect">
                <a:avLst/>
              </a:prstGeom>
              <a:blipFill dpi="0" rotWithShape="1">
                <a:blip r:embed="rId4">
                  <a:alphaModFix amt="17000"/>
                  <a:lum bright="70000" contrast="-70000"/>
                </a:blip>
                <a:srcRect/>
                <a:stretch>
                  <a:fillRect/>
                </a:stretch>
              </a:blip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zh-CN" altLang="en-US"/>
              </a:p>
            </p:txBody>
          </p:sp>
        </p:grpSp>
      </p:grpSp>
      <p:grpSp>
        <p:nvGrpSpPr>
          <p:cNvPr id="82" name="组合 81"/>
          <p:cNvGrpSpPr/>
          <p:nvPr/>
        </p:nvGrpSpPr>
        <p:grpSpPr>
          <a:xfrm>
            <a:off x="0" y="5207212"/>
            <a:ext cx="12523845" cy="1647370"/>
            <a:chOff x="0" y="5207212"/>
            <a:chExt cx="12523845" cy="1647370"/>
          </a:xfrm>
        </p:grpSpPr>
        <p:pic>
          <p:nvPicPr>
            <p:cNvPr id="83" name="图片 82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5207212"/>
              <a:ext cx="6427845" cy="1647370"/>
            </a:xfrm>
            <a:prstGeom prst="rect">
              <a:avLst/>
            </a:prstGeom>
          </p:spPr>
        </p:pic>
        <p:pic>
          <p:nvPicPr>
            <p:cNvPr id="84" name="图片 83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96000" y="5207212"/>
              <a:ext cx="6427845" cy="1647370"/>
            </a:xfrm>
            <a:prstGeom prst="rect">
              <a:avLst/>
            </a:prstGeom>
          </p:spPr>
        </p:pic>
      </p:grpSp>
      <p:grpSp>
        <p:nvGrpSpPr>
          <p:cNvPr id="87" name="组合 86"/>
          <p:cNvGrpSpPr/>
          <p:nvPr/>
        </p:nvGrpSpPr>
        <p:grpSpPr>
          <a:xfrm>
            <a:off x="2516470" y="548138"/>
            <a:ext cx="7443321" cy="4759928"/>
            <a:chOff x="2516470" y="548138"/>
            <a:chExt cx="7443321" cy="4759928"/>
          </a:xfrm>
        </p:grpSpPr>
        <p:sp>
          <p:nvSpPr>
            <p:cNvPr id="21" name="云形 20"/>
            <p:cNvSpPr/>
            <p:nvPr/>
          </p:nvSpPr>
          <p:spPr>
            <a:xfrm>
              <a:off x="2516470" y="548138"/>
              <a:ext cx="7443321" cy="4759928"/>
            </a:xfrm>
            <a:prstGeom prst="cloud">
              <a:avLst/>
            </a:prstGeom>
            <a:solidFill>
              <a:schemeClr val="bg1"/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86" name="云形 85"/>
            <p:cNvSpPr/>
            <p:nvPr/>
          </p:nvSpPr>
          <p:spPr>
            <a:xfrm>
              <a:off x="2922743" y="818421"/>
              <a:ext cx="6658840" cy="4258256"/>
            </a:xfrm>
            <a:prstGeom prst="cloud">
              <a:avLst/>
            </a:prstGeom>
            <a:noFill/>
            <a:ln>
              <a:solidFill>
                <a:srgbClr val="8ACFEA"/>
              </a:solidFill>
              <a:prstDash val="dash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pic>
        <p:nvPicPr>
          <p:cNvPr id="7" name="图片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11522" y="3769651"/>
            <a:ext cx="1343455" cy="1343455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5228" y="544720"/>
            <a:ext cx="1112666" cy="1112666"/>
          </a:xfrm>
          <a:prstGeom prst="rect">
            <a:avLst/>
          </a:prstGeom>
        </p:spPr>
      </p:pic>
      <p:pic>
        <p:nvPicPr>
          <p:cNvPr id="89" name="图片 88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2263" y="407859"/>
            <a:ext cx="2981702" cy="4020157"/>
          </a:xfrm>
          <a:prstGeom prst="rect">
            <a:avLst/>
          </a:prstGeom>
        </p:spPr>
      </p:pic>
      <p:sp>
        <p:nvSpPr>
          <p:cNvPr id="39" name="文本框 38"/>
          <p:cNvSpPr txBox="1"/>
          <p:nvPr/>
        </p:nvSpPr>
        <p:spPr>
          <a:xfrm>
            <a:off x="3399579" y="2065245"/>
            <a:ext cx="539015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8000" b="1" dirty="0" err="1">
                <a:solidFill>
                  <a:srgbClr val="8ACFE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Ôn</a:t>
            </a:r>
            <a:r>
              <a:rPr lang="en-US" altLang="zh-CN" sz="8000" b="1" dirty="0">
                <a:solidFill>
                  <a:srgbClr val="8ACFE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8000" b="1" dirty="0" err="1">
                <a:solidFill>
                  <a:srgbClr val="8ACFE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tập</a:t>
            </a:r>
            <a:r>
              <a:rPr lang="en-US" altLang="zh-CN" sz="8000" b="1" dirty="0">
                <a:solidFill>
                  <a:srgbClr val="8ACFE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2</a:t>
            </a:r>
          </a:p>
        </p:txBody>
      </p:sp>
      <p:grpSp>
        <p:nvGrpSpPr>
          <p:cNvPr id="24" name="组合 23"/>
          <p:cNvGrpSpPr/>
          <p:nvPr/>
        </p:nvGrpSpPr>
        <p:grpSpPr>
          <a:xfrm>
            <a:off x="9913428" y="618813"/>
            <a:ext cx="1633494" cy="1044603"/>
            <a:chOff x="8985779" y="3960837"/>
            <a:chExt cx="2199915" cy="1406823"/>
          </a:xfrm>
        </p:grpSpPr>
        <p:sp>
          <p:nvSpPr>
            <p:cNvPr id="40" name="云形 39"/>
            <p:cNvSpPr/>
            <p:nvPr/>
          </p:nvSpPr>
          <p:spPr>
            <a:xfrm>
              <a:off x="8985779" y="3960837"/>
              <a:ext cx="2199915" cy="1406823"/>
            </a:xfrm>
            <a:prstGeom prst="cloud">
              <a:avLst/>
            </a:prstGeom>
            <a:solidFill>
              <a:schemeClr val="bg1"/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4" name="云形 43"/>
            <p:cNvSpPr/>
            <p:nvPr/>
          </p:nvSpPr>
          <p:spPr>
            <a:xfrm>
              <a:off x="9217452" y="4084959"/>
              <a:ext cx="1756042" cy="1122971"/>
            </a:xfrm>
            <a:prstGeom prst="cloud">
              <a:avLst/>
            </a:prstGeom>
            <a:noFill/>
            <a:ln>
              <a:solidFill>
                <a:srgbClr val="8ACFEA"/>
              </a:solidFill>
              <a:prstDash val="dash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pic>
        <p:nvPicPr>
          <p:cNvPr id="13" name="图片 12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200954">
            <a:off x="10507206" y="920160"/>
            <a:ext cx="482031" cy="445033"/>
          </a:xfrm>
          <a:prstGeom prst="rect">
            <a:avLst/>
          </a:prstGeom>
        </p:spPr>
      </p:pic>
      <p:grpSp>
        <p:nvGrpSpPr>
          <p:cNvPr id="66" name="组合 65"/>
          <p:cNvGrpSpPr/>
          <p:nvPr/>
        </p:nvGrpSpPr>
        <p:grpSpPr>
          <a:xfrm>
            <a:off x="598641" y="3543055"/>
            <a:ext cx="1891025" cy="1209291"/>
            <a:chOff x="392658" y="3679279"/>
            <a:chExt cx="1466266" cy="937662"/>
          </a:xfrm>
        </p:grpSpPr>
        <p:grpSp>
          <p:nvGrpSpPr>
            <p:cNvPr id="23" name="组合 22"/>
            <p:cNvGrpSpPr/>
            <p:nvPr/>
          </p:nvGrpSpPr>
          <p:grpSpPr>
            <a:xfrm>
              <a:off x="392658" y="3679279"/>
              <a:ext cx="1466266" cy="937662"/>
              <a:chOff x="1281153" y="5632171"/>
              <a:chExt cx="1466266" cy="937662"/>
            </a:xfrm>
          </p:grpSpPr>
          <p:sp>
            <p:nvSpPr>
              <p:cNvPr id="42" name="云形 41"/>
              <p:cNvSpPr/>
              <p:nvPr/>
            </p:nvSpPr>
            <p:spPr>
              <a:xfrm>
                <a:off x="1281153" y="5632171"/>
                <a:ext cx="1466266" cy="937662"/>
              </a:xfrm>
              <a:prstGeom prst="cloud">
                <a:avLst/>
              </a:prstGeom>
              <a:solidFill>
                <a:schemeClr val="bg1"/>
              </a:solidFill>
              <a:ln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43" name="云形 42"/>
              <p:cNvSpPr/>
              <p:nvPr/>
            </p:nvSpPr>
            <p:spPr>
              <a:xfrm>
                <a:off x="1414367" y="5706781"/>
                <a:ext cx="1199837" cy="767283"/>
              </a:xfrm>
              <a:prstGeom prst="cloud">
                <a:avLst/>
              </a:prstGeom>
              <a:noFill/>
              <a:ln>
                <a:solidFill>
                  <a:srgbClr val="8ACFEA"/>
                </a:solidFill>
                <a:prstDash val="dash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pic>
          <p:nvPicPr>
            <p:cNvPr id="5" name="图片 4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1180129">
              <a:off x="717070" y="4035686"/>
              <a:ext cx="810723" cy="274088"/>
            </a:xfrm>
            <a:prstGeom prst="rect">
              <a:avLst/>
            </a:prstGeom>
          </p:spPr>
        </p:pic>
      </p:grpSp>
      <p:pic>
        <p:nvPicPr>
          <p:cNvPr id="80" name="图片 79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58538" y="2488701"/>
            <a:ext cx="2551261" cy="55822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72682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" name="图片 3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932" y="547279"/>
            <a:ext cx="6695295" cy="4698259"/>
          </a:xfrm>
          <a:prstGeom prst="rect">
            <a:avLst/>
          </a:prstGeom>
        </p:spPr>
      </p:pic>
      <p:grpSp>
        <p:nvGrpSpPr>
          <p:cNvPr id="23" name="组合 22"/>
          <p:cNvGrpSpPr/>
          <p:nvPr/>
        </p:nvGrpSpPr>
        <p:grpSpPr>
          <a:xfrm>
            <a:off x="10491844" y="5660115"/>
            <a:ext cx="1430728" cy="914936"/>
            <a:chOff x="392658" y="3679279"/>
            <a:chExt cx="1466266" cy="937662"/>
          </a:xfrm>
        </p:grpSpPr>
        <p:grpSp>
          <p:nvGrpSpPr>
            <p:cNvPr id="24" name="组合 23"/>
            <p:cNvGrpSpPr/>
            <p:nvPr/>
          </p:nvGrpSpPr>
          <p:grpSpPr>
            <a:xfrm>
              <a:off x="392658" y="3679279"/>
              <a:ext cx="1466266" cy="937662"/>
              <a:chOff x="1281153" y="5632171"/>
              <a:chExt cx="1466266" cy="937662"/>
            </a:xfrm>
          </p:grpSpPr>
          <p:sp>
            <p:nvSpPr>
              <p:cNvPr id="26" name="云形 25"/>
              <p:cNvSpPr/>
              <p:nvPr/>
            </p:nvSpPr>
            <p:spPr>
              <a:xfrm>
                <a:off x="1281153" y="5632171"/>
                <a:ext cx="1466266" cy="937662"/>
              </a:xfrm>
              <a:prstGeom prst="cloud">
                <a:avLst/>
              </a:prstGeom>
              <a:solidFill>
                <a:schemeClr val="bg1"/>
              </a:solidFill>
              <a:ln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7" name="云形 26"/>
              <p:cNvSpPr/>
              <p:nvPr/>
            </p:nvSpPr>
            <p:spPr>
              <a:xfrm>
                <a:off x="1414367" y="5706781"/>
                <a:ext cx="1199837" cy="767283"/>
              </a:xfrm>
              <a:prstGeom prst="cloud">
                <a:avLst/>
              </a:prstGeom>
              <a:noFill/>
              <a:ln>
                <a:solidFill>
                  <a:srgbClr val="8ACFEA"/>
                </a:solidFill>
                <a:prstDash val="dash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pic>
          <p:nvPicPr>
            <p:cNvPr id="25" name="图片 24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1180129">
              <a:off x="717070" y="4035686"/>
              <a:ext cx="810723" cy="274088"/>
            </a:xfrm>
            <a:prstGeom prst="rect">
              <a:avLst/>
            </a:prstGeom>
          </p:spPr>
        </p:pic>
      </p:grpSp>
      <p:grpSp>
        <p:nvGrpSpPr>
          <p:cNvPr id="28" name="组合 27"/>
          <p:cNvGrpSpPr/>
          <p:nvPr/>
        </p:nvGrpSpPr>
        <p:grpSpPr>
          <a:xfrm>
            <a:off x="698798" y="342957"/>
            <a:ext cx="1144670" cy="732005"/>
            <a:chOff x="1281153" y="5632171"/>
            <a:chExt cx="1466266" cy="937662"/>
          </a:xfrm>
        </p:grpSpPr>
        <p:sp>
          <p:nvSpPr>
            <p:cNvPr id="29" name="云形 28"/>
            <p:cNvSpPr/>
            <p:nvPr/>
          </p:nvSpPr>
          <p:spPr>
            <a:xfrm>
              <a:off x="1281153" y="5632171"/>
              <a:ext cx="1466266" cy="937662"/>
            </a:xfrm>
            <a:prstGeom prst="cloud">
              <a:avLst/>
            </a:prstGeom>
            <a:solidFill>
              <a:schemeClr val="bg1"/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400" b="1" dirty="0">
                  <a:solidFill>
                    <a:srgbClr val="00B9F1"/>
                  </a:solidFill>
                </a:rPr>
                <a:t>05</a:t>
              </a:r>
              <a:endParaRPr lang="zh-CN" altLang="en-US" sz="2400" b="1" dirty="0">
                <a:solidFill>
                  <a:srgbClr val="00B9F1"/>
                </a:solidFill>
              </a:endParaRPr>
            </a:p>
          </p:txBody>
        </p:sp>
        <p:sp>
          <p:nvSpPr>
            <p:cNvPr id="30" name="云形 29"/>
            <p:cNvSpPr/>
            <p:nvPr/>
          </p:nvSpPr>
          <p:spPr>
            <a:xfrm>
              <a:off x="1414367" y="5706781"/>
              <a:ext cx="1199837" cy="767283"/>
            </a:xfrm>
            <a:prstGeom prst="cloud">
              <a:avLst/>
            </a:prstGeom>
            <a:noFill/>
            <a:ln>
              <a:solidFill>
                <a:srgbClr val="8ACFEA"/>
              </a:solidFill>
              <a:prstDash val="dash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 b="1">
                <a:solidFill>
                  <a:srgbClr val="00B9F1"/>
                </a:solidFill>
              </a:endParaRPr>
            </a:p>
          </p:txBody>
        </p:sp>
      </p:grpSp>
      <p:grpSp>
        <p:nvGrpSpPr>
          <p:cNvPr id="50" name="组合 49"/>
          <p:cNvGrpSpPr/>
          <p:nvPr/>
        </p:nvGrpSpPr>
        <p:grpSpPr>
          <a:xfrm>
            <a:off x="848933" y="5831865"/>
            <a:ext cx="844400" cy="539985"/>
            <a:chOff x="1281153" y="5632171"/>
            <a:chExt cx="1466266" cy="937662"/>
          </a:xfrm>
        </p:grpSpPr>
        <p:sp>
          <p:nvSpPr>
            <p:cNvPr id="52" name="云形 51"/>
            <p:cNvSpPr/>
            <p:nvPr/>
          </p:nvSpPr>
          <p:spPr>
            <a:xfrm>
              <a:off x="1281153" y="5632171"/>
              <a:ext cx="1466266" cy="937662"/>
            </a:xfrm>
            <a:prstGeom prst="cloud">
              <a:avLst/>
            </a:prstGeom>
            <a:solidFill>
              <a:schemeClr val="bg1"/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3" name="云形 52"/>
            <p:cNvSpPr/>
            <p:nvPr/>
          </p:nvSpPr>
          <p:spPr>
            <a:xfrm>
              <a:off x="1414367" y="5706781"/>
              <a:ext cx="1199837" cy="767283"/>
            </a:xfrm>
            <a:prstGeom prst="cloud">
              <a:avLst/>
            </a:prstGeom>
            <a:noFill/>
            <a:ln>
              <a:solidFill>
                <a:srgbClr val="8ACFEA"/>
              </a:solidFill>
              <a:prstDash val="dash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31" name="Text Box 7"/>
          <p:cNvSpPr txBox="1">
            <a:spLocks noChangeArrowheads="1"/>
          </p:cNvSpPr>
          <p:nvPr/>
        </p:nvSpPr>
        <p:spPr bwMode="auto">
          <a:xfrm>
            <a:off x="2353860" y="2151483"/>
            <a:ext cx="3493264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4000" b="1" dirty="0">
                <a:solidFill>
                  <a:srgbClr val="8ACFE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ĐỌC MỞ RỘNG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1E2A1AE-296A-4085-A3A9-86236A244AD2}"/>
              </a:ext>
            </a:extLst>
          </p:cNvPr>
          <p:cNvSpPr txBox="1"/>
          <p:nvPr/>
        </p:nvSpPr>
        <p:spPr>
          <a:xfrm>
            <a:off x="2088387" y="3026338"/>
            <a:ext cx="395838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a. </a:t>
            </a:r>
            <a:r>
              <a:rPr lang="en-US" sz="2800" dirty="0" err="1"/>
              <a:t>Tìm</a:t>
            </a:r>
            <a:r>
              <a:rPr lang="en-US" sz="2800" dirty="0"/>
              <a:t> </a:t>
            </a:r>
            <a:r>
              <a:rPr lang="en-US" sz="2800" dirty="0" err="1"/>
              <a:t>đọc</a:t>
            </a:r>
            <a:r>
              <a:rPr lang="en-US" sz="2800" dirty="0"/>
              <a:t> </a:t>
            </a:r>
            <a:r>
              <a:rPr lang="en-US" sz="2800" dirty="0" err="1"/>
              <a:t>một</a:t>
            </a:r>
            <a:r>
              <a:rPr lang="en-US" sz="2800" dirty="0"/>
              <a:t> </a:t>
            </a:r>
            <a:r>
              <a:rPr lang="en-US" sz="2800" dirty="0" err="1"/>
              <a:t>tập</a:t>
            </a:r>
            <a:r>
              <a:rPr lang="en-US" sz="2800" dirty="0"/>
              <a:t> </a:t>
            </a:r>
            <a:r>
              <a:rPr lang="en-US" sz="2800" dirty="0" err="1"/>
              <a:t>truyện</a:t>
            </a:r>
            <a:r>
              <a:rPr lang="en-US" sz="2800" dirty="0"/>
              <a:t> 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6C4328AF-EE7F-44A1-92EC-7167422E3BB3}"/>
              </a:ext>
            </a:extLst>
          </p:cNvPr>
          <p:cNvSpPr txBox="1"/>
          <p:nvPr/>
        </p:nvSpPr>
        <p:spPr>
          <a:xfrm>
            <a:off x="2088387" y="3607700"/>
            <a:ext cx="422204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dirty="0"/>
              <a:t>b. </a:t>
            </a:r>
            <a:r>
              <a:rPr lang="en-US" sz="2800" dirty="0" err="1"/>
              <a:t>Nói</a:t>
            </a:r>
            <a:r>
              <a:rPr lang="en-US" sz="2800" dirty="0"/>
              <a:t> </a:t>
            </a:r>
            <a:r>
              <a:rPr lang="en-US" sz="2800" dirty="0" err="1"/>
              <a:t>với</a:t>
            </a:r>
            <a:r>
              <a:rPr lang="en-US" sz="2800" dirty="0"/>
              <a:t> </a:t>
            </a:r>
            <a:r>
              <a:rPr lang="en-US" sz="2800" dirty="0" err="1"/>
              <a:t>bạn</a:t>
            </a:r>
            <a:r>
              <a:rPr lang="en-US" sz="2800" dirty="0"/>
              <a:t> </a:t>
            </a:r>
            <a:r>
              <a:rPr lang="en-US" sz="2800" dirty="0" err="1"/>
              <a:t>về</a:t>
            </a:r>
            <a:r>
              <a:rPr lang="en-US" sz="2800" dirty="0"/>
              <a:t> </a:t>
            </a:r>
            <a:r>
              <a:rPr lang="en-US" sz="2800" dirty="0" err="1"/>
              <a:t>một</a:t>
            </a:r>
            <a:r>
              <a:rPr lang="en-US" sz="2800" dirty="0"/>
              <a:t> </a:t>
            </a:r>
            <a:r>
              <a:rPr lang="en-US" sz="2800" dirty="0" err="1"/>
              <a:t>câu</a:t>
            </a:r>
            <a:r>
              <a:rPr lang="en-US" sz="2800" dirty="0"/>
              <a:t> </a:t>
            </a:r>
            <a:r>
              <a:rPr lang="en-US" sz="2800" dirty="0" err="1"/>
              <a:t>chuyện</a:t>
            </a:r>
            <a:r>
              <a:rPr lang="en-US" sz="2800" dirty="0"/>
              <a:t> </a:t>
            </a:r>
            <a:r>
              <a:rPr lang="en-US" sz="2800" dirty="0" err="1"/>
              <a:t>trong</a:t>
            </a:r>
            <a:r>
              <a:rPr lang="en-US" sz="2800" dirty="0"/>
              <a:t> </a:t>
            </a:r>
            <a:r>
              <a:rPr lang="en-US" sz="2800" dirty="0" err="1"/>
              <a:t>tập</a:t>
            </a:r>
            <a:r>
              <a:rPr lang="en-US" sz="2800" dirty="0"/>
              <a:t> </a:t>
            </a:r>
            <a:r>
              <a:rPr lang="en-US" sz="2800" dirty="0" err="1"/>
              <a:t>truyện</a:t>
            </a:r>
            <a:r>
              <a:rPr lang="en-US" sz="2800" dirty="0"/>
              <a:t> </a:t>
            </a:r>
            <a:r>
              <a:rPr lang="en-US" sz="2800" dirty="0" err="1"/>
              <a:t>đó</a:t>
            </a:r>
            <a:endParaRPr lang="en-US" sz="28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A94184B-5E8E-4DF9-8D6F-508D01CA5149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1903" b="-1"/>
          <a:stretch/>
        </p:blipFill>
        <p:spPr>
          <a:xfrm>
            <a:off x="7323469" y="1322168"/>
            <a:ext cx="4190311" cy="392337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8731723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组合 15"/>
          <p:cNvGrpSpPr/>
          <p:nvPr/>
        </p:nvGrpSpPr>
        <p:grpSpPr>
          <a:xfrm>
            <a:off x="0" y="-221063"/>
            <a:ext cx="12895093" cy="7946844"/>
            <a:chOff x="0" y="-221063"/>
            <a:chExt cx="12895093" cy="7946844"/>
          </a:xfrm>
        </p:grpSpPr>
        <p:sp>
          <p:nvSpPr>
            <p:cNvPr id="17" name="矩形 1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solidFill>
              <a:srgbClr val="9AD6E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18" name="组合 17"/>
            <p:cNvGrpSpPr/>
            <p:nvPr/>
          </p:nvGrpSpPr>
          <p:grpSpPr>
            <a:xfrm>
              <a:off x="144150" y="-221063"/>
              <a:ext cx="12750943" cy="7946844"/>
              <a:chOff x="2627224" y="-795141"/>
              <a:chExt cx="10013806" cy="7040780"/>
            </a:xfrm>
          </p:grpSpPr>
          <p:sp>
            <p:nvSpPr>
              <p:cNvPr id="19" name="矩形 18"/>
              <p:cNvSpPr/>
              <p:nvPr/>
            </p:nvSpPr>
            <p:spPr>
              <a:xfrm>
                <a:off x="2627224" y="-599283"/>
                <a:ext cx="5758249" cy="5957676"/>
              </a:xfrm>
              <a:prstGeom prst="rect">
                <a:avLst/>
              </a:prstGeom>
              <a:blipFill dpi="0" rotWithShape="1">
                <a:blip r:embed="rId3">
                  <a:alphaModFix amt="17000"/>
                  <a:lum bright="70000" contrast="-70000"/>
                </a:blip>
                <a:srcRect/>
                <a:stretch>
                  <a:fillRect/>
                </a:stretch>
              </a:blip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zh-CN" altLang="en-US"/>
              </a:p>
            </p:txBody>
          </p:sp>
          <p:sp>
            <p:nvSpPr>
              <p:cNvPr id="22" name="矩形 21"/>
              <p:cNvSpPr/>
              <p:nvPr/>
            </p:nvSpPr>
            <p:spPr>
              <a:xfrm rot="10601959">
                <a:off x="6872592" y="-795141"/>
                <a:ext cx="5768438" cy="7040780"/>
              </a:xfrm>
              <a:prstGeom prst="rect">
                <a:avLst/>
              </a:prstGeom>
              <a:blipFill dpi="0" rotWithShape="1">
                <a:blip r:embed="rId4">
                  <a:alphaModFix amt="17000"/>
                  <a:lum bright="70000" contrast="-70000"/>
                </a:blip>
                <a:srcRect/>
                <a:stretch>
                  <a:fillRect/>
                </a:stretch>
              </a:blip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zh-CN" altLang="en-US"/>
              </a:p>
            </p:txBody>
          </p:sp>
        </p:grpSp>
      </p:grpSp>
      <p:grpSp>
        <p:nvGrpSpPr>
          <p:cNvPr id="82" name="组合 81"/>
          <p:cNvGrpSpPr/>
          <p:nvPr/>
        </p:nvGrpSpPr>
        <p:grpSpPr>
          <a:xfrm>
            <a:off x="0" y="5207212"/>
            <a:ext cx="12523845" cy="1647370"/>
            <a:chOff x="0" y="5207212"/>
            <a:chExt cx="12523845" cy="1647370"/>
          </a:xfrm>
        </p:grpSpPr>
        <p:pic>
          <p:nvPicPr>
            <p:cNvPr id="83" name="图片 82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5207212"/>
              <a:ext cx="6427845" cy="1647370"/>
            </a:xfrm>
            <a:prstGeom prst="rect">
              <a:avLst/>
            </a:prstGeom>
          </p:spPr>
        </p:pic>
        <p:pic>
          <p:nvPicPr>
            <p:cNvPr id="84" name="图片 83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96000" y="5207212"/>
              <a:ext cx="6427845" cy="1647370"/>
            </a:xfrm>
            <a:prstGeom prst="rect">
              <a:avLst/>
            </a:prstGeom>
          </p:spPr>
        </p:pic>
      </p:grpSp>
      <p:grpSp>
        <p:nvGrpSpPr>
          <p:cNvPr id="87" name="组合 86"/>
          <p:cNvGrpSpPr/>
          <p:nvPr/>
        </p:nvGrpSpPr>
        <p:grpSpPr>
          <a:xfrm>
            <a:off x="2516470" y="548138"/>
            <a:ext cx="7443321" cy="4759928"/>
            <a:chOff x="2516470" y="548138"/>
            <a:chExt cx="7443321" cy="4759928"/>
          </a:xfrm>
        </p:grpSpPr>
        <p:sp>
          <p:nvSpPr>
            <p:cNvPr id="21" name="云形 20"/>
            <p:cNvSpPr/>
            <p:nvPr/>
          </p:nvSpPr>
          <p:spPr>
            <a:xfrm>
              <a:off x="2516470" y="548138"/>
              <a:ext cx="7443321" cy="4759928"/>
            </a:xfrm>
            <a:prstGeom prst="cloud">
              <a:avLst/>
            </a:prstGeom>
            <a:solidFill>
              <a:schemeClr val="bg1"/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86" name="云形 85"/>
            <p:cNvSpPr/>
            <p:nvPr/>
          </p:nvSpPr>
          <p:spPr>
            <a:xfrm>
              <a:off x="2922743" y="818421"/>
              <a:ext cx="6658840" cy="4258256"/>
            </a:xfrm>
            <a:prstGeom prst="cloud">
              <a:avLst/>
            </a:prstGeom>
            <a:noFill/>
            <a:ln>
              <a:solidFill>
                <a:srgbClr val="8ACFEA"/>
              </a:solidFill>
              <a:prstDash val="dash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pic>
        <p:nvPicPr>
          <p:cNvPr id="7" name="图片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11522" y="3769651"/>
            <a:ext cx="1343455" cy="1343455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5228" y="544720"/>
            <a:ext cx="1112666" cy="1112666"/>
          </a:xfrm>
          <a:prstGeom prst="rect">
            <a:avLst/>
          </a:prstGeom>
        </p:spPr>
      </p:pic>
      <p:pic>
        <p:nvPicPr>
          <p:cNvPr id="89" name="图片 88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2263" y="407859"/>
            <a:ext cx="2981702" cy="4020157"/>
          </a:xfrm>
          <a:prstGeom prst="rect">
            <a:avLst/>
          </a:prstGeom>
        </p:spPr>
      </p:pic>
      <p:sp>
        <p:nvSpPr>
          <p:cNvPr id="39" name="文本框 38"/>
          <p:cNvSpPr txBox="1"/>
          <p:nvPr/>
        </p:nvSpPr>
        <p:spPr>
          <a:xfrm>
            <a:off x="4293660" y="1658510"/>
            <a:ext cx="400827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72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方正汉真广标简体" panose="02000000000000000000" pitchFamily="2" charset="-122"/>
              </a:rPr>
              <a:t>Tạm</a:t>
            </a:r>
            <a:r>
              <a:rPr lang="en-US" altLang="zh-CN" sz="7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方正汉真广标简体" panose="02000000000000000000" pitchFamily="2" charset="-122"/>
              </a:rPr>
              <a:t> </a:t>
            </a:r>
            <a:r>
              <a:rPr lang="en-US" altLang="zh-CN" sz="72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方正汉真广标简体" panose="02000000000000000000" pitchFamily="2" charset="-122"/>
              </a:rPr>
              <a:t>biệt</a:t>
            </a:r>
            <a:r>
              <a:rPr lang="en-US" altLang="zh-CN" sz="7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方正汉真广标简体" panose="02000000000000000000" pitchFamily="2" charset="-122"/>
              </a:rPr>
              <a:t> </a:t>
            </a:r>
            <a:r>
              <a:rPr lang="en-US" altLang="zh-CN" sz="72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方正汉真广标简体" panose="02000000000000000000" pitchFamily="2" charset="-122"/>
              </a:rPr>
              <a:t>các</a:t>
            </a:r>
            <a:r>
              <a:rPr lang="en-US" altLang="zh-CN" sz="7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方正汉真广标简体" panose="02000000000000000000" pitchFamily="2" charset="-122"/>
              </a:rPr>
              <a:t> </a:t>
            </a:r>
            <a:r>
              <a:rPr lang="en-US" altLang="zh-CN" sz="72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方正汉真广标简体" panose="02000000000000000000" pitchFamily="2" charset="-122"/>
              </a:rPr>
              <a:t>em</a:t>
            </a:r>
            <a:endParaRPr lang="en-US" altLang="zh-CN" sz="72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方正汉真广标简体" panose="02000000000000000000" pitchFamily="2" charset="-122"/>
            </a:endParaRPr>
          </a:p>
        </p:txBody>
      </p:sp>
      <p:grpSp>
        <p:nvGrpSpPr>
          <p:cNvPr id="24" name="组合 23"/>
          <p:cNvGrpSpPr/>
          <p:nvPr/>
        </p:nvGrpSpPr>
        <p:grpSpPr>
          <a:xfrm>
            <a:off x="9913428" y="618813"/>
            <a:ext cx="1633494" cy="1044603"/>
            <a:chOff x="8985779" y="3960837"/>
            <a:chExt cx="2199915" cy="1406823"/>
          </a:xfrm>
        </p:grpSpPr>
        <p:sp>
          <p:nvSpPr>
            <p:cNvPr id="40" name="云形 39"/>
            <p:cNvSpPr/>
            <p:nvPr/>
          </p:nvSpPr>
          <p:spPr>
            <a:xfrm>
              <a:off x="8985779" y="3960837"/>
              <a:ext cx="2199915" cy="1406823"/>
            </a:xfrm>
            <a:prstGeom prst="cloud">
              <a:avLst/>
            </a:prstGeom>
            <a:solidFill>
              <a:schemeClr val="bg1"/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4" name="云形 43"/>
            <p:cNvSpPr/>
            <p:nvPr/>
          </p:nvSpPr>
          <p:spPr>
            <a:xfrm>
              <a:off x="9217452" y="4084959"/>
              <a:ext cx="1756042" cy="1122971"/>
            </a:xfrm>
            <a:prstGeom prst="cloud">
              <a:avLst/>
            </a:prstGeom>
            <a:noFill/>
            <a:ln>
              <a:solidFill>
                <a:srgbClr val="8ACFEA"/>
              </a:solidFill>
              <a:prstDash val="dash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pic>
        <p:nvPicPr>
          <p:cNvPr id="13" name="图片 12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200954">
            <a:off x="10507206" y="920160"/>
            <a:ext cx="482031" cy="445033"/>
          </a:xfrm>
          <a:prstGeom prst="rect">
            <a:avLst/>
          </a:prstGeom>
        </p:spPr>
      </p:pic>
      <p:grpSp>
        <p:nvGrpSpPr>
          <p:cNvPr id="66" name="组合 65"/>
          <p:cNvGrpSpPr/>
          <p:nvPr/>
        </p:nvGrpSpPr>
        <p:grpSpPr>
          <a:xfrm>
            <a:off x="598641" y="3543055"/>
            <a:ext cx="1891025" cy="1209291"/>
            <a:chOff x="392658" y="3679279"/>
            <a:chExt cx="1466266" cy="937662"/>
          </a:xfrm>
        </p:grpSpPr>
        <p:grpSp>
          <p:nvGrpSpPr>
            <p:cNvPr id="23" name="组合 22"/>
            <p:cNvGrpSpPr/>
            <p:nvPr/>
          </p:nvGrpSpPr>
          <p:grpSpPr>
            <a:xfrm>
              <a:off x="392658" y="3679279"/>
              <a:ext cx="1466266" cy="937662"/>
              <a:chOff x="1281153" y="5632171"/>
              <a:chExt cx="1466266" cy="937662"/>
            </a:xfrm>
          </p:grpSpPr>
          <p:sp>
            <p:nvSpPr>
              <p:cNvPr id="42" name="云形 41"/>
              <p:cNvSpPr/>
              <p:nvPr/>
            </p:nvSpPr>
            <p:spPr>
              <a:xfrm>
                <a:off x="1281153" y="5632171"/>
                <a:ext cx="1466266" cy="937662"/>
              </a:xfrm>
              <a:prstGeom prst="cloud">
                <a:avLst/>
              </a:prstGeom>
              <a:solidFill>
                <a:schemeClr val="bg1"/>
              </a:solidFill>
              <a:ln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43" name="云形 42"/>
              <p:cNvSpPr/>
              <p:nvPr/>
            </p:nvSpPr>
            <p:spPr>
              <a:xfrm>
                <a:off x="1414367" y="5706781"/>
                <a:ext cx="1199837" cy="767283"/>
              </a:xfrm>
              <a:prstGeom prst="cloud">
                <a:avLst/>
              </a:prstGeom>
              <a:noFill/>
              <a:ln>
                <a:solidFill>
                  <a:srgbClr val="8ACFEA"/>
                </a:solidFill>
                <a:prstDash val="dash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pic>
          <p:nvPicPr>
            <p:cNvPr id="5" name="图片 4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1180129">
              <a:off x="717070" y="4035686"/>
              <a:ext cx="810723" cy="274088"/>
            </a:xfrm>
            <a:prstGeom prst="rect">
              <a:avLst/>
            </a:prstGeom>
          </p:spPr>
        </p:pic>
      </p:grpSp>
      <p:pic>
        <p:nvPicPr>
          <p:cNvPr id="80" name="图片 79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58538" y="2488701"/>
            <a:ext cx="2551261" cy="55822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55145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文本框 21"/>
          <p:cNvSpPr txBox="1"/>
          <p:nvPr/>
        </p:nvSpPr>
        <p:spPr>
          <a:xfrm>
            <a:off x="2762163" y="22003"/>
            <a:ext cx="772968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32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方正汉真广标简体" panose="02000000000000000000" pitchFamily="2" charset="-122"/>
                <a:ea typeface="方正汉真广标简体" panose="02000000000000000000" pitchFamily="2" charset="-122"/>
              </a:defRPr>
            </a:lvl1pPr>
          </a:lstStyle>
          <a:p>
            <a:r>
              <a:rPr lang="en-US" altLang="zh-CN" dirty="0" err="1">
                <a:latin typeface="+mj-lt"/>
              </a:rPr>
              <a:t>Chọn</a:t>
            </a:r>
            <a:r>
              <a:rPr lang="en-US" altLang="zh-CN" dirty="0">
                <a:latin typeface="+mj-lt"/>
              </a:rPr>
              <a:t> </a:t>
            </a:r>
            <a:r>
              <a:rPr lang="en-US" altLang="zh-CN" dirty="0" err="1">
                <a:latin typeface="+mj-lt"/>
              </a:rPr>
              <a:t>từ</a:t>
            </a:r>
            <a:r>
              <a:rPr lang="en-US" altLang="zh-CN" dirty="0">
                <a:latin typeface="+mj-lt"/>
              </a:rPr>
              <a:t> </a:t>
            </a:r>
            <a:r>
              <a:rPr lang="en-US" altLang="zh-CN" dirty="0" err="1">
                <a:latin typeface="+mj-lt"/>
              </a:rPr>
              <a:t>ngữ</a:t>
            </a:r>
            <a:r>
              <a:rPr lang="en-US" altLang="zh-CN" dirty="0">
                <a:latin typeface="+mj-lt"/>
              </a:rPr>
              <a:t> </a:t>
            </a:r>
            <a:r>
              <a:rPr lang="en-US" altLang="zh-CN" dirty="0" err="1">
                <a:latin typeface="+mj-lt"/>
              </a:rPr>
              <a:t>trong</a:t>
            </a:r>
            <a:r>
              <a:rPr lang="en-US" altLang="zh-CN" dirty="0">
                <a:latin typeface="+mj-lt"/>
              </a:rPr>
              <a:t> </a:t>
            </a:r>
            <a:r>
              <a:rPr lang="en-US" altLang="zh-CN" dirty="0" err="1">
                <a:latin typeface="+mj-lt"/>
              </a:rPr>
              <a:t>khung</a:t>
            </a:r>
            <a:r>
              <a:rPr lang="en-US" altLang="zh-CN" dirty="0">
                <a:latin typeface="+mj-lt"/>
              </a:rPr>
              <a:t> </a:t>
            </a:r>
            <a:r>
              <a:rPr lang="en-US" altLang="zh-CN" dirty="0" err="1">
                <a:latin typeface="+mj-lt"/>
              </a:rPr>
              <a:t>thay</a:t>
            </a:r>
            <a:r>
              <a:rPr lang="en-US" altLang="zh-CN" dirty="0">
                <a:latin typeface="+mj-lt"/>
              </a:rPr>
              <a:t> </a:t>
            </a:r>
            <a:r>
              <a:rPr lang="en-US" altLang="zh-CN" dirty="0" err="1">
                <a:latin typeface="+mj-lt"/>
              </a:rPr>
              <a:t>cho</a:t>
            </a:r>
            <a:r>
              <a:rPr lang="en-US" altLang="zh-CN" dirty="0">
                <a:latin typeface="+mj-lt"/>
              </a:rPr>
              <a:t> ô </a:t>
            </a:r>
            <a:r>
              <a:rPr lang="en-US" altLang="zh-CN" dirty="0" err="1">
                <a:latin typeface="+mj-lt"/>
              </a:rPr>
              <a:t>vuông</a:t>
            </a:r>
            <a:r>
              <a:rPr lang="en-US" altLang="zh-CN" dirty="0">
                <a:latin typeface="+mj-lt"/>
              </a:rPr>
              <a:t> </a:t>
            </a:r>
            <a:endParaRPr lang="zh-CN" altLang="en-US" dirty="0">
              <a:latin typeface="+mj-lt"/>
            </a:endParaRPr>
          </a:p>
        </p:txBody>
      </p:sp>
      <p:grpSp>
        <p:nvGrpSpPr>
          <p:cNvPr id="28" name="组合 27"/>
          <p:cNvGrpSpPr/>
          <p:nvPr/>
        </p:nvGrpSpPr>
        <p:grpSpPr>
          <a:xfrm>
            <a:off x="1556209" y="74706"/>
            <a:ext cx="1144670" cy="732005"/>
            <a:chOff x="1281153" y="5632171"/>
            <a:chExt cx="1466266" cy="937662"/>
          </a:xfrm>
        </p:grpSpPr>
        <p:sp>
          <p:nvSpPr>
            <p:cNvPr id="29" name="云形 28"/>
            <p:cNvSpPr/>
            <p:nvPr/>
          </p:nvSpPr>
          <p:spPr>
            <a:xfrm>
              <a:off x="1281153" y="5632171"/>
              <a:ext cx="1466266" cy="937662"/>
            </a:xfrm>
            <a:prstGeom prst="cloud">
              <a:avLst/>
            </a:prstGeom>
            <a:solidFill>
              <a:schemeClr val="bg1"/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400" b="1" dirty="0">
                  <a:solidFill>
                    <a:srgbClr val="00B9F1"/>
                  </a:solidFill>
                </a:rPr>
                <a:t>01</a:t>
              </a:r>
              <a:endParaRPr lang="zh-CN" altLang="en-US" sz="2400" b="1" dirty="0">
                <a:solidFill>
                  <a:srgbClr val="00B9F1"/>
                </a:solidFill>
              </a:endParaRPr>
            </a:p>
          </p:txBody>
        </p:sp>
        <p:sp>
          <p:nvSpPr>
            <p:cNvPr id="30" name="云形 29"/>
            <p:cNvSpPr/>
            <p:nvPr/>
          </p:nvSpPr>
          <p:spPr>
            <a:xfrm>
              <a:off x="1414367" y="5706781"/>
              <a:ext cx="1199837" cy="767283"/>
            </a:xfrm>
            <a:prstGeom prst="cloud">
              <a:avLst/>
            </a:prstGeom>
            <a:noFill/>
            <a:ln>
              <a:solidFill>
                <a:srgbClr val="8ACFEA"/>
              </a:solidFill>
              <a:prstDash val="dash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 b="1">
                <a:solidFill>
                  <a:srgbClr val="00B9F1"/>
                </a:solidFill>
              </a:endParaRPr>
            </a:p>
          </p:txBody>
        </p:sp>
      </p:grpSp>
      <p:pic>
        <p:nvPicPr>
          <p:cNvPr id="3" name="Picture 2">
            <a:extLst>
              <a:ext uri="{FF2B5EF4-FFF2-40B4-BE49-F238E27FC236}">
                <a16:creationId xmlns:a16="http://schemas.microsoft.com/office/drawing/2014/main" id="{16ADC5AE-96A9-4A54-86CE-45904BA717E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14234" y="705581"/>
            <a:ext cx="7163532" cy="1071977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04" y="705580"/>
            <a:ext cx="11698799" cy="5869471"/>
          </a:xfrm>
          <a:prstGeom prst="rect">
            <a:avLst/>
          </a:prstGeom>
        </p:spPr>
      </p:pic>
      <p:grpSp>
        <p:nvGrpSpPr>
          <p:cNvPr id="23" name="组合 22"/>
          <p:cNvGrpSpPr/>
          <p:nvPr/>
        </p:nvGrpSpPr>
        <p:grpSpPr>
          <a:xfrm>
            <a:off x="10491844" y="5660115"/>
            <a:ext cx="1430728" cy="914936"/>
            <a:chOff x="392658" y="3679279"/>
            <a:chExt cx="1466266" cy="937662"/>
          </a:xfrm>
        </p:grpSpPr>
        <p:grpSp>
          <p:nvGrpSpPr>
            <p:cNvPr id="24" name="组合 23"/>
            <p:cNvGrpSpPr/>
            <p:nvPr/>
          </p:nvGrpSpPr>
          <p:grpSpPr>
            <a:xfrm>
              <a:off x="392658" y="3679279"/>
              <a:ext cx="1466266" cy="937662"/>
              <a:chOff x="1281153" y="5632171"/>
              <a:chExt cx="1466266" cy="937662"/>
            </a:xfrm>
          </p:grpSpPr>
          <p:sp>
            <p:nvSpPr>
              <p:cNvPr id="26" name="云形 25"/>
              <p:cNvSpPr/>
              <p:nvPr/>
            </p:nvSpPr>
            <p:spPr>
              <a:xfrm>
                <a:off x="1281153" y="5632171"/>
                <a:ext cx="1466266" cy="937662"/>
              </a:xfrm>
              <a:prstGeom prst="cloud">
                <a:avLst/>
              </a:prstGeom>
              <a:solidFill>
                <a:schemeClr val="bg1"/>
              </a:solidFill>
              <a:ln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7" name="云形 26"/>
              <p:cNvSpPr/>
              <p:nvPr/>
            </p:nvSpPr>
            <p:spPr>
              <a:xfrm>
                <a:off x="1414367" y="5706781"/>
                <a:ext cx="1199837" cy="767283"/>
              </a:xfrm>
              <a:prstGeom prst="cloud">
                <a:avLst/>
              </a:prstGeom>
              <a:noFill/>
              <a:ln>
                <a:solidFill>
                  <a:srgbClr val="8ACFEA"/>
                </a:solidFill>
                <a:prstDash val="dash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pic>
          <p:nvPicPr>
            <p:cNvPr id="25" name="图片 24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1180129">
              <a:off x="717070" y="4035686"/>
              <a:ext cx="810723" cy="274088"/>
            </a:xfrm>
            <a:prstGeom prst="rect">
              <a:avLst/>
            </a:prstGeom>
          </p:spPr>
        </p:pic>
      </p:grpSp>
      <p:sp>
        <p:nvSpPr>
          <p:cNvPr id="9" name="TextBox 8">
            <a:extLst>
              <a:ext uri="{FF2B5EF4-FFF2-40B4-BE49-F238E27FC236}">
                <a16:creationId xmlns:a16="http://schemas.microsoft.com/office/drawing/2014/main" id="{AFEB4D90-D75D-4CB1-90CF-91A456BD8E6F}"/>
              </a:ext>
            </a:extLst>
          </p:cNvPr>
          <p:cNvSpPr txBox="1"/>
          <p:nvPr/>
        </p:nvSpPr>
        <p:spPr>
          <a:xfrm>
            <a:off x="1058779" y="2408433"/>
            <a:ext cx="1014515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57200" algn="just"/>
            <a:r>
              <a:rPr lang="en-US" sz="2400" dirty="0" err="1"/>
              <a:t>Một</a:t>
            </a:r>
            <a:r>
              <a:rPr lang="en-US" sz="2400" dirty="0"/>
              <a:t> </a:t>
            </a:r>
            <a:r>
              <a:rPr lang="en-US" sz="2400" dirty="0" err="1"/>
              <a:t>tuần</a:t>
            </a:r>
            <a:r>
              <a:rPr lang="en-US" sz="2400" dirty="0"/>
              <a:t> </a:t>
            </a:r>
            <a:r>
              <a:rPr lang="en-US" sz="2400" dirty="0" err="1"/>
              <a:t>nữa</a:t>
            </a:r>
            <a:r>
              <a:rPr lang="en-US" sz="2400" dirty="0"/>
              <a:t> </a:t>
            </a:r>
            <a:r>
              <a:rPr lang="en-US" sz="2400" dirty="0" err="1"/>
              <a:t>là</a:t>
            </a:r>
            <a:r>
              <a:rPr lang="en-US" sz="2400" dirty="0"/>
              <a:t>                 </a:t>
            </a:r>
            <a:r>
              <a:rPr lang="en-US" sz="2400" dirty="0" err="1"/>
              <a:t>kết</a:t>
            </a:r>
            <a:r>
              <a:rPr lang="en-US" sz="2400" dirty="0"/>
              <a:t> </a:t>
            </a:r>
            <a:r>
              <a:rPr lang="en-US" sz="2400" dirty="0" err="1"/>
              <a:t>thúc</a:t>
            </a:r>
            <a:r>
              <a:rPr lang="en-US" sz="2400" dirty="0"/>
              <a:t>. </a:t>
            </a:r>
            <a:r>
              <a:rPr lang="en-US" sz="2400" dirty="0" err="1"/>
              <a:t>Thời</a:t>
            </a:r>
            <a:r>
              <a:rPr lang="en-US" sz="2400" dirty="0"/>
              <a:t> </a:t>
            </a:r>
            <a:r>
              <a:rPr lang="en-US" sz="2400" dirty="0" err="1"/>
              <a:t>gian</a:t>
            </a:r>
            <a:r>
              <a:rPr lang="en-US" sz="2400" dirty="0"/>
              <a:t>                 </a:t>
            </a:r>
            <a:r>
              <a:rPr lang="en-US" sz="2400" dirty="0" err="1"/>
              <a:t>thật</a:t>
            </a:r>
            <a:r>
              <a:rPr lang="en-US" sz="2400" dirty="0"/>
              <a:t> </a:t>
            </a:r>
            <a:r>
              <a:rPr lang="en-US" sz="2400" dirty="0" err="1"/>
              <a:t>nhanh</a:t>
            </a:r>
            <a:r>
              <a:rPr lang="en-US" sz="2400" dirty="0"/>
              <a:t>. </a:t>
            </a:r>
            <a:r>
              <a:rPr lang="en-US" sz="2400" dirty="0" err="1"/>
              <a:t>Tôi</a:t>
            </a:r>
            <a:r>
              <a:rPr lang="en-US" sz="2400" dirty="0"/>
              <a:t> </a:t>
            </a:r>
            <a:r>
              <a:rPr lang="en-US" sz="2400" dirty="0" err="1"/>
              <a:t>nhớ</a:t>
            </a:r>
            <a:r>
              <a:rPr lang="en-US" sz="2400" dirty="0"/>
              <a:t> </a:t>
            </a:r>
            <a:r>
              <a:rPr lang="en-US" sz="2400" dirty="0" err="1"/>
              <a:t>lại</a:t>
            </a:r>
            <a:r>
              <a:rPr lang="en-US" sz="2400" dirty="0"/>
              <a:t> </a:t>
            </a:r>
            <a:r>
              <a:rPr lang="en-US" sz="2400" dirty="0" err="1"/>
              <a:t>những</a:t>
            </a:r>
            <a:r>
              <a:rPr lang="en-US" sz="2400" dirty="0"/>
              <a:t> </a:t>
            </a:r>
            <a:r>
              <a:rPr lang="en-US" sz="2400" dirty="0" err="1"/>
              <a:t>chuyện</a:t>
            </a:r>
            <a:r>
              <a:rPr lang="en-US" sz="2400" dirty="0"/>
              <a:t> </a:t>
            </a:r>
            <a:r>
              <a:rPr lang="en-US" sz="2400" dirty="0" err="1"/>
              <a:t>đã</a:t>
            </a:r>
            <a:r>
              <a:rPr lang="en-US" sz="2400" dirty="0"/>
              <a:t> qua. </a:t>
            </a:r>
            <a:r>
              <a:rPr lang="en-US" sz="2400" dirty="0" err="1"/>
              <a:t>Từ</a:t>
            </a:r>
            <a:r>
              <a:rPr lang="en-US" sz="2400" dirty="0"/>
              <a:t> </a:t>
            </a:r>
            <a:r>
              <a:rPr lang="en-US" sz="2400" dirty="0" err="1"/>
              <a:t>tháng</a:t>
            </a:r>
            <a:r>
              <a:rPr lang="en-US" sz="2400" dirty="0"/>
              <a:t> </a:t>
            </a:r>
            <a:r>
              <a:rPr lang="en-US" sz="2400" dirty="0" err="1"/>
              <a:t>Chín</a:t>
            </a:r>
            <a:r>
              <a:rPr lang="en-US" sz="2400" dirty="0"/>
              <a:t>                 </a:t>
            </a:r>
            <a:r>
              <a:rPr lang="en-US" sz="2400" dirty="0" err="1"/>
              <a:t>đến</a:t>
            </a:r>
            <a:r>
              <a:rPr lang="en-US" sz="2400" dirty="0"/>
              <a:t> nay, </a:t>
            </a:r>
            <a:r>
              <a:rPr lang="en-US" sz="2400" dirty="0" err="1"/>
              <a:t>tôi</a:t>
            </a:r>
            <a:r>
              <a:rPr lang="en-US" sz="2400" dirty="0"/>
              <a:t> </a:t>
            </a:r>
            <a:r>
              <a:rPr lang="en-US" sz="2400" dirty="0" err="1"/>
              <a:t>đã</a:t>
            </a:r>
            <a:r>
              <a:rPr lang="en-US" sz="2400" dirty="0"/>
              <a:t> </a:t>
            </a:r>
            <a:r>
              <a:rPr lang="en-US" sz="2400" dirty="0" err="1"/>
              <a:t>tiến</a:t>
            </a:r>
            <a:r>
              <a:rPr lang="en-US" sz="2400" dirty="0"/>
              <a:t> </a:t>
            </a:r>
            <a:r>
              <a:rPr lang="en-US" sz="2400" dirty="0" err="1"/>
              <a:t>bộ</a:t>
            </a:r>
            <a:r>
              <a:rPr lang="en-US" sz="2400" dirty="0"/>
              <a:t> </a:t>
            </a:r>
            <a:r>
              <a:rPr lang="en-US" sz="2400" dirty="0" err="1"/>
              <a:t>không</a:t>
            </a:r>
            <a:r>
              <a:rPr lang="en-US" sz="2400" dirty="0"/>
              <a:t> </a:t>
            </a:r>
            <a:r>
              <a:rPr lang="en-US" sz="2400" dirty="0" err="1"/>
              <a:t>ngừng</a:t>
            </a:r>
            <a:r>
              <a:rPr lang="en-US" sz="2400" dirty="0"/>
              <a:t> </a:t>
            </a:r>
            <a:r>
              <a:rPr lang="en-US" sz="2400" dirty="0" err="1"/>
              <a:t>nhờ</a:t>
            </a:r>
            <a:r>
              <a:rPr lang="en-US" sz="2400" dirty="0"/>
              <a:t> </a:t>
            </a:r>
            <a:r>
              <a:rPr lang="en-US" sz="2400" dirty="0" err="1"/>
              <a:t>sự</a:t>
            </a:r>
            <a:r>
              <a:rPr lang="en-US" sz="2400" dirty="0"/>
              <a:t>                   </a:t>
            </a:r>
            <a:r>
              <a:rPr lang="en-US" sz="2400" dirty="0" err="1"/>
              <a:t>của</a:t>
            </a:r>
            <a:r>
              <a:rPr lang="en-US" sz="2400" dirty="0"/>
              <a:t> </a:t>
            </a:r>
            <a:r>
              <a:rPr lang="en-US" sz="2400" dirty="0" err="1"/>
              <a:t>nhiều</a:t>
            </a:r>
            <a:r>
              <a:rPr lang="en-US" sz="2400" dirty="0"/>
              <a:t> </a:t>
            </a:r>
            <a:r>
              <a:rPr lang="en-US" sz="2400" dirty="0" err="1"/>
              <a:t>người</a:t>
            </a:r>
            <a:r>
              <a:rPr lang="en-US" sz="2400" dirty="0"/>
              <a:t>. </a:t>
            </a:r>
            <a:r>
              <a:rPr lang="en-US" sz="2400" dirty="0" err="1"/>
              <a:t>Tôi</a:t>
            </a:r>
            <a:r>
              <a:rPr lang="en-US" sz="2400" dirty="0"/>
              <a:t> </a:t>
            </a:r>
            <a:r>
              <a:rPr lang="en-US" sz="2400" dirty="0" err="1"/>
              <a:t>muốn</a:t>
            </a:r>
            <a:r>
              <a:rPr lang="en-US" sz="2400" dirty="0"/>
              <a:t> </a:t>
            </a:r>
            <a:r>
              <a:rPr lang="en-US" sz="2400" dirty="0" err="1"/>
              <a:t>cảm</a:t>
            </a:r>
            <a:r>
              <a:rPr lang="en-US" sz="2400" dirty="0"/>
              <a:t> </a:t>
            </a:r>
            <a:r>
              <a:rPr lang="en-US" sz="2400" dirty="0" err="1"/>
              <a:t>ơn</a:t>
            </a:r>
            <a:r>
              <a:rPr lang="en-US" sz="2400" dirty="0"/>
              <a:t> </a:t>
            </a:r>
            <a:r>
              <a:rPr lang="en-US" sz="2400" dirty="0" err="1"/>
              <a:t>tất</a:t>
            </a:r>
            <a:r>
              <a:rPr lang="en-US" sz="2400" dirty="0"/>
              <a:t> </a:t>
            </a:r>
            <a:r>
              <a:rPr lang="en-US" sz="2400" dirty="0" err="1"/>
              <a:t>cả</a:t>
            </a:r>
            <a:r>
              <a:rPr lang="en-US" sz="2400" dirty="0"/>
              <a:t>. </a:t>
            </a:r>
          </a:p>
          <a:p>
            <a:pPr indent="457200" algn="just"/>
            <a:r>
              <a:rPr lang="en-US" sz="2400" dirty="0" err="1"/>
              <a:t>Tôi</a:t>
            </a:r>
            <a:r>
              <a:rPr lang="en-US" sz="2400" dirty="0"/>
              <a:t> </a:t>
            </a:r>
            <a:r>
              <a:rPr lang="en-US" sz="2400" dirty="0" err="1"/>
              <a:t>muốn</a:t>
            </a:r>
            <a:r>
              <a:rPr lang="en-US" sz="2400" dirty="0"/>
              <a:t>            </a:t>
            </a:r>
            <a:r>
              <a:rPr lang="en-US" sz="2400" dirty="0" err="1"/>
              <a:t>cô</a:t>
            </a:r>
            <a:r>
              <a:rPr lang="en-US" sz="2400" dirty="0"/>
              <a:t> </a:t>
            </a:r>
            <a:r>
              <a:rPr lang="en-US" sz="2400" dirty="0" err="1"/>
              <a:t>giáo</a:t>
            </a:r>
            <a:r>
              <a:rPr lang="en-US" sz="2400" dirty="0"/>
              <a:t>. </a:t>
            </a:r>
            <a:r>
              <a:rPr lang="en-US" sz="2400" dirty="0" err="1"/>
              <a:t>Nhờ</a:t>
            </a:r>
            <a:r>
              <a:rPr lang="en-US" sz="2400" dirty="0"/>
              <a:t> </a:t>
            </a:r>
            <a:r>
              <a:rPr lang="en-US" sz="2400" dirty="0" err="1"/>
              <a:t>sự</a:t>
            </a:r>
            <a:r>
              <a:rPr lang="en-US" sz="2400" dirty="0"/>
              <a:t> </a:t>
            </a:r>
            <a:r>
              <a:rPr lang="en-US" sz="2400" dirty="0" err="1"/>
              <a:t>tận</a:t>
            </a:r>
            <a:r>
              <a:rPr lang="en-US" sz="2400" dirty="0"/>
              <a:t> </a:t>
            </a:r>
            <a:r>
              <a:rPr lang="en-US" sz="2400" dirty="0" err="1"/>
              <a:t>tâm</a:t>
            </a:r>
            <a:r>
              <a:rPr lang="en-US" sz="2400" dirty="0"/>
              <a:t> </a:t>
            </a:r>
            <a:r>
              <a:rPr lang="en-US" sz="2400" dirty="0" err="1"/>
              <a:t>dạy</a:t>
            </a:r>
            <a:r>
              <a:rPr lang="en-US" sz="2400" dirty="0"/>
              <a:t> </a:t>
            </a:r>
            <a:r>
              <a:rPr lang="en-US" sz="2400" dirty="0" err="1"/>
              <a:t>dỗ</a:t>
            </a:r>
            <a:r>
              <a:rPr lang="en-US" sz="2400" dirty="0"/>
              <a:t> </a:t>
            </a:r>
            <a:r>
              <a:rPr lang="en-US" sz="2400" dirty="0" err="1"/>
              <a:t>của</a:t>
            </a:r>
            <a:r>
              <a:rPr lang="en-US" sz="2400" dirty="0"/>
              <a:t> </a:t>
            </a:r>
            <a:r>
              <a:rPr lang="en-US" sz="2400" dirty="0" err="1"/>
              <a:t>cô</a:t>
            </a:r>
            <a:r>
              <a:rPr lang="en-US" sz="2400" dirty="0"/>
              <a:t>, </a:t>
            </a:r>
            <a:r>
              <a:rPr lang="en-US" sz="2400" dirty="0" err="1"/>
              <a:t>tôi</a:t>
            </a:r>
            <a:r>
              <a:rPr lang="en-US" sz="2400" dirty="0"/>
              <a:t> </a:t>
            </a:r>
            <a:r>
              <a:rPr lang="en-US" sz="2400" dirty="0" err="1"/>
              <a:t>đã</a:t>
            </a:r>
            <a:r>
              <a:rPr lang="en-US" sz="2400" dirty="0"/>
              <a:t> </a:t>
            </a:r>
            <a:r>
              <a:rPr lang="en-US" sz="2400" dirty="0" err="1"/>
              <a:t>hiểu</a:t>
            </a:r>
            <a:r>
              <a:rPr lang="en-US" sz="2400" dirty="0"/>
              <a:t> </a:t>
            </a:r>
            <a:r>
              <a:rPr lang="en-US" sz="2400" dirty="0" err="1"/>
              <a:t>được</a:t>
            </a:r>
            <a:r>
              <a:rPr lang="en-US" sz="2400" dirty="0"/>
              <a:t> </a:t>
            </a:r>
            <a:r>
              <a:rPr lang="en-US" sz="2400" dirty="0" err="1"/>
              <a:t>nhiều</a:t>
            </a:r>
            <a:r>
              <a:rPr lang="en-US" sz="2400" dirty="0"/>
              <a:t> </a:t>
            </a:r>
            <a:r>
              <a:rPr lang="en-US" sz="2400" dirty="0" err="1"/>
              <a:t>điều</a:t>
            </a:r>
            <a:r>
              <a:rPr lang="en-US" sz="2400" dirty="0"/>
              <a:t> </a:t>
            </a:r>
            <a:r>
              <a:rPr lang="en-US" sz="2400" dirty="0" err="1"/>
              <a:t>thú</a:t>
            </a:r>
            <a:r>
              <a:rPr lang="en-US" sz="2400" dirty="0"/>
              <a:t> </a:t>
            </a:r>
            <a:r>
              <a:rPr lang="en-US" sz="2400" dirty="0" err="1"/>
              <a:t>vị</a:t>
            </a:r>
            <a:r>
              <a:rPr lang="en-US" sz="2400" dirty="0"/>
              <a:t>. </a:t>
            </a:r>
            <a:r>
              <a:rPr lang="en-US" sz="2400" dirty="0" err="1"/>
              <a:t>Tôi</a:t>
            </a:r>
            <a:r>
              <a:rPr lang="en-US" sz="2400" dirty="0"/>
              <a:t> </a:t>
            </a:r>
            <a:r>
              <a:rPr lang="en-US" sz="2400" dirty="0" err="1"/>
              <a:t>muốn</a:t>
            </a:r>
            <a:r>
              <a:rPr lang="en-US" sz="2400" dirty="0"/>
              <a:t> </a:t>
            </a:r>
            <a:r>
              <a:rPr lang="en-US" sz="2400" dirty="0" err="1"/>
              <a:t>cảm</a:t>
            </a:r>
            <a:r>
              <a:rPr lang="en-US" sz="2400" dirty="0"/>
              <a:t> </a:t>
            </a:r>
            <a:r>
              <a:rPr lang="en-US" sz="2400" dirty="0" err="1"/>
              <a:t>ơn</a:t>
            </a:r>
            <a:r>
              <a:rPr lang="en-US" sz="2400" dirty="0"/>
              <a:t> </a:t>
            </a:r>
            <a:r>
              <a:rPr lang="en-US" sz="2400" dirty="0" err="1"/>
              <a:t>các</a:t>
            </a:r>
            <a:r>
              <a:rPr lang="en-US" sz="2400" dirty="0"/>
              <a:t> </a:t>
            </a:r>
            <a:r>
              <a:rPr lang="en-US" sz="2400" dirty="0" err="1"/>
              <a:t>bạn</a:t>
            </a:r>
            <a:r>
              <a:rPr lang="en-US" sz="2400" dirty="0"/>
              <a:t>. </a:t>
            </a:r>
            <a:r>
              <a:rPr lang="en-US" sz="2400" dirty="0" err="1"/>
              <a:t>Các</a:t>
            </a:r>
            <a:r>
              <a:rPr lang="en-US" sz="2400" dirty="0"/>
              <a:t> </a:t>
            </a:r>
            <a:r>
              <a:rPr lang="en-US" sz="2400" dirty="0" err="1"/>
              <a:t>bạn</a:t>
            </a:r>
            <a:r>
              <a:rPr lang="en-US" sz="2400" dirty="0"/>
              <a:t> </a:t>
            </a:r>
            <a:r>
              <a:rPr lang="en-US" sz="2400" dirty="0" err="1"/>
              <a:t>đã</a:t>
            </a:r>
            <a:r>
              <a:rPr lang="en-US" sz="2400" dirty="0"/>
              <a:t> </a:t>
            </a:r>
            <a:r>
              <a:rPr lang="en-US" sz="2400" dirty="0" err="1"/>
              <a:t>cùng</a:t>
            </a:r>
            <a:r>
              <a:rPr lang="en-US" sz="2400" dirty="0"/>
              <a:t> </a:t>
            </a:r>
            <a:r>
              <a:rPr lang="en-US" sz="2400" dirty="0" err="1"/>
              <a:t>tôi</a:t>
            </a:r>
            <a:r>
              <a:rPr lang="en-US" sz="2400" dirty="0"/>
              <a:t> </a:t>
            </a:r>
            <a:r>
              <a:rPr lang="en-US" sz="2400" dirty="0" err="1"/>
              <a:t>học</a:t>
            </a:r>
            <a:r>
              <a:rPr lang="en-US" sz="2400" dirty="0"/>
              <a:t> </a:t>
            </a:r>
            <a:r>
              <a:rPr lang="en-US" sz="2400" dirty="0" err="1"/>
              <a:t>nhóm</a:t>
            </a:r>
            <a:r>
              <a:rPr lang="en-US" sz="2400" dirty="0"/>
              <a:t>. </a:t>
            </a:r>
            <a:r>
              <a:rPr lang="en-US" sz="2400" dirty="0" err="1"/>
              <a:t>Các</a:t>
            </a:r>
            <a:r>
              <a:rPr lang="en-US" sz="2400" dirty="0"/>
              <a:t> </a:t>
            </a:r>
            <a:r>
              <a:rPr lang="en-US" sz="2400" dirty="0" err="1"/>
              <a:t>bạn</a:t>
            </a:r>
            <a:r>
              <a:rPr lang="en-US" sz="2400" dirty="0"/>
              <a:t> </a:t>
            </a:r>
            <a:r>
              <a:rPr lang="en-US" sz="2400" dirty="0" err="1"/>
              <a:t>cũng</a:t>
            </a:r>
            <a:r>
              <a:rPr lang="en-US" sz="2400" dirty="0"/>
              <a:t> </a:t>
            </a:r>
            <a:r>
              <a:rPr lang="en-US" sz="2400" dirty="0" err="1"/>
              <a:t>giúp</a:t>
            </a:r>
            <a:r>
              <a:rPr lang="en-US" sz="2400" dirty="0"/>
              <a:t> </a:t>
            </a:r>
            <a:r>
              <a:rPr lang="en-US" sz="2400" dirty="0" err="1"/>
              <a:t>tôi</a:t>
            </a:r>
            <a:r>
              <a:rPr lang="en-US" sz="2400" dirty="0"/>
              <a:t> </a:t>
            </a:r>
            <a:r>
              <a:rPr lang="en-US" sz="2400" dirty="0" err="1"/>
              <a:t>học</a:t>
            </a:r>
            <a:r>
              <a:rPr lang="en-US" sz="2400" dirty="0"/>
              <a:t> </a:t>
            </a:r>
            <a:r>
              <a:rPr lang="en-US" sz="2400" dirty="0" err="1"/>
              <a:t>được</a:t>
            </a:r>
            <a:r>
              <a:rPr lang="en-US" sz="2400" dirty="0"/>
              <a:t> </a:t>
            </a:r>
            <a:r>
              <a:rPr lang="en-US" sz="2400" dirty="0" err="1"/>
              <a:t>cách</a:t>
            </a:r>
            <a:r>
              <a:rPr lang="en-US" sz="2400" dirty="0"/>
              <a:t> </a:t>
            </a:r>
            <a:r>
              <a:rPr lang="en-US" sz="2400" dirty="0" err="1"/>
              <a:t>cư</a:t>
            </a:r>
            <a:r>
              <a:rPr lang="en-US" sz="2400" dirty="0"/>
              <a:t> </a:t>
            </a:r>
            <a:r>
              <a:rPr lang="en-US" sz="2400" dirty="0" err="1"/>
              <a:t>xử</a:t>
            </a:r>
            <a:r>
              <a:rPr lang="en-US" sz="2400" dirty="0"/>
              <a:t>                 </a:t>
            </a:r>
            <a:r>
              <a:rPr lang="en-US" sz="2400" dirty="0" err="1"/>
              <a:t>với</a:t>
            </a:r>
            <a:r>
              <a:rPr lang="en-US" sz="2400" dirty="0"/>
              <a:t> </a:t>
            </a:r>
            <a:r>
              <a:rPr lang="en-US" sz="2400" dirty="0" err="1"/>
              <a:t>mọi</a:t>
            </a:r>
            <a:r>
              <a:rPr lang="en-US" sz="2400" dirty="0"/>
              <a:t> </a:t>
            </a:r>
            <a:r>
              <a:rPr lang="en-US" sz="2400" dirty="0" err="1"/>
              <a:t>người</a:t>
            </a:r>
            <a:r>
              <a:rPr lang="en-US" sz="2400" dirty="0"/>
              <a:t>. </a:t>
            </a:r>
            <a:r>
              <a:rPr lang="en-US" sz="2400" dirty="0" err="1"/>
              <a:t>Đặc</a:t>
            </a:r>
            <a:r>
              <a:rPr lang="en-US" sz="2400" dirty="0"/>
              <a:t> </a:t>
            </a:r>
            <a:r>
              <a:rPr lang="en-US" sz="2400" dirty="0" err="1"/>
              <a:t>biệt</a:t>
            </a:r>
            <a:r>
              <a:rPr lang="en-US" sz="2400" dirty="0"/>
              <a:t>, </a:t>
            </a:r>
            <a:r>
              <a:rPr lang="en-US" sz="2400" dirty="0" err="1"/>
              <a:t>tôi</a:t>
            </a:r>
            <a:r>
              <a:rPr lang="en-US" sz="2400" dirty="0"/>
              <a:t> </a:t>
            </a:r>
            <a:r>
              <a:rPr lang="en-US" sz="2400" dirty="0" err="1"/>
              <a:t>muốn</a:t>
            </a:r>
            <a:r>
              <a:rPr lang="en-US" sz="2400" dirty="0"/>
              <a:t> </a:t>
            </a:r>
            <a:r>
              <a:rPr lang="en-US" sz="2400" dirty="0" err="1"/>
              <a:t>cảm</a:t>
            </a:r>
            <a:r>
              <a:rPr lang="en-US" sz="2400" dirty="0"/>
              <a:t> </a:t>
            </a:r>
            <a:r>
              <a:rPr lang="en-US" sz="2400" dirty="0" err="1"/>
              <a:t>ơn</a:t>
            </a:r>
            <a:r>
              <a:rPr lang="en-US" sz="2400" dirty="0"/>
              <a:t> </a:t>
            </a:r>
            <a:r>
              <a:rPr lang="en-US" sz="2400" dirty="0" err="1"/>
              <a:t>bố</a:t>
            </a:r>
            <a:r>
              <a:rPr lang="en-US" sz="2400" dirty="0"/>
              <a:t> </a:t>
            </a:r>
            <a:r>
              <a:rPr lang="en-US" sz="2400" dirty="0" err="1"/>
              <a:t>mẹ</a:t>
            </a:r>
            <a:r>
              <a:rPr lang="en-US" sz="2400" dirty="0"/>
              <a:t> </a:t>
            </a:r>
            <a:r>
              <a:rPr lang="en-US" sz="2400" dirty="0" err="1"/>
              <a:t>tôi</a:t>
            </a:r>
            <a:r>
              <a:rPr lang="en-US" sz="2400" dirty="0"/>
              <a:t>. </a:t>
            </a:r>
            <a:r>
              <a:rPr lang="en-US" sz="2400" dirty="0" err="1"/>
              <a:t>Bố</a:t>
            </a:r>
            <a:r>
              <a:rPr lang="en-US" sz="2400" dirty="0"/>
              <a:t> </a:t>
            </a:r>
            <a:r>
              <a:rPr lang="en-US" sz="2400" dirty="0" err="1"/>
              <a:t>mẹ</a:t>
            </a:r>
            <a:r>
              <a:rPr lang="en-US" sz="2400" dirty="0"/>
              <a:t> </a:t>
            </a:r>
            <a:r>
              <a:rPr lang="en-US" sz="2400" dirty="0" err="1"/>
              <a:t>tôi</a:t>
            </a:r>
            <a:r>
              <a:rPr lang="en-US" sz="2400" dirty="0"/>
              <a:t> </a:t>
            </a:r>
            <a:r>
              <a:rPr lang="en-US" sz="2400" dirty="0" err="1"/>
              <a:t>đã</a:t>
            </a:r>
            <a:r>
              <a:rPr lang="en-US" sz="2400" dirty="0"/>
              <a:t> </a:t>
            </a:r>
            <a:r>
              <a:rPr lang="en-US" sz="2400" dirty="0" err="1"/>
              <a:t>dành</a:t>
            </a:r>
            <a:r>
              <a:rPr lang="en-US" sz="2400" dirty="0"/>
              <a:t> </a:t>
            </a:r>
            <a:r>
              <a:rPr lang="en-US" sz="2400" dirty="0" err="1"/>
              <a:t>cho</a:t>
            </a:r>
            <a:r>
              <a:rPr lang="en-US" sz="2400" dirty="0"/>
              <a:t> </a:t>
            </a:r>
            <a:r>
              <a:rPr lang="en-US" sz="2400" dirty="0" err="1"/>
              <a:t>tôi</a:t>
            </a:r>
            <a:r>
              <a:rPr lang="en-US" sz="2400" dirty="0"/>
              <a:t> </a:t>
            </a:r>
            <a:r>
              <a:rPr lang="en-US" sz="2400" dirty="0" err="1"/>
              <a:t>tình</a:t>
            </a:r>
            <a:r>
              <a:rPr lang="en-US" sz="2400" dirty="0"/>
              <a:t> </a:t>
            </a:r>
            <a:r>
              <a:rPr lang="en-US" sz="2400" dirty="0" err="1"/>
              <a:t>yêu</a:t>
            </a:r>
            <a:r>
              <a:rPr lang="en-US" sz="2400" dirty="0"/>
              <a:t> </a:t>
            </a:r>
            <a:r>
              <a:rPr lang="en-US" sz="2400" dirty="0" err="1"/>
              <a:t>thương</a:t>
            </a:r>
            <a:r>
              <a:rPr lang="en-US" sz="2400" dirty="0"/>
              <a:t> </a:t>
            </a:r>
            <a:r>
              <a:rPr lang="en-US" sz="2400" dirty="0" err="1"/>
              <a:t>và</a:t>
            </a:r>
            <a:r>
              <a:rPr lang="en-US" sz="2400" dirty="0"/>
              <a:t> </a:t>
            </a:r>
            <a:r>
              <a:rPr lang="en-US" sz="2400" dirty="0" err="1"/>
              <a:t>luôn</a:t>
            </a:r>
            <a:r>
              <a:rPr lang="en-US" sz="2400" dirty="0"/>
              <a:t> </a:t>
            </a:r>
            <a:r>
              <a:rPr lang="en-US" sz="2400" dirty="0" err="1"/>
              <a:t>chăm</a:t>
            </a:r>
            <a:r>
              <a:rPr lang="en-US" sz="2400" dirty="0"/>
              <a:t> </a:t>
            </a:r>
            <a:r>
              <a:rPr lang="en-US" sz="2400" dirty="0" err="1"/>
              <a:t>chú</a:t>
            </a:r>
            <a:r>
              <a:rPr lang="en-US" sz="2400" dirty="0"/>
              <a:t>                    </a:t>
            </a:r>
            <a:r>
              <a:rPr lang="en-US" sz="2400" dirty="0" err="1"/>
              <a:t>những</a:t>
            </a:r>
            <a:r>
              <a:rPr lang="en-US" sz="2400" dirty="0"/>
              <a:t> </a:t>
            </a:r>
            <a:r>
              <a:rPr lang="en-US" sz="2400" dirty="0" err="1"/>
              <a:t>câu</a:t>
            </a:r>
            <a:r>
              <a:rPr lang="en-US" sz="2400" dirty="0"/>
              <a:t> </a:t>
            </a:r>
            <a:r>
              <a:rPr lang="en-US" sz="2400" dirty="0" err="1"/>
              <a:t>chuyện</a:t>
            </a:r>
            <a:r>
              <a:rPr lang="en-US" sz="2400" dirty="0"/>
              <a:t> ở </a:t>
            </a:r>
            <a:r>
              <a:rPr lang="en-US" sz="2400" dirty="0" err="1"/>
              <a:t>trường</a:t>
            </a:r>
            <a:r>
              <a:rPr lang="en-US" sz="2400" dirty="0"/>
              <a:t> </a:t>
            </a:r>
            <a:r>
              <a:rPr lang="en-US" sz="2400" dirty="0" err="1"/>
              <a:t>của</a:t>
            </a:r>
            <a:r>
              <a:rPr lang="en-US" sz="2400" dirty="0"/>
              <a:t> </a:t>
            </a:r>
            <a:r>
              <a:rPr lang="en-US" sz="2400" dirty="0" err="1"/>
              <a:t>tôi</a:t>
            </a:r>
            <a:r>
              <a:rPr lang="en-US" sz="2400" dirty="0"/>
              <a:t>.</a:t>
            </a:r>
          </a:p>
          <a:p>
            <a:pPr indent="457200" algn="just"/>
            <a:r>
              <a:rPr lang="en-US" sz="2400" dirty="0" err="1"/>
              <a:t>Năm</a:t>
            </a:r>
            <a:r>
              <a:rPr lang="en-US" sz="2400" dirty="0"/>
              <a:t> </a:t>
            </a:r>
            <a:r>
              <a:rPr lang="en-US" sz="2400" dirty="0" err="1"/>
              <a:t>học</a:t>
            </a:r>
            <a:r>
              <a:rPr lang="en-US" sz="2400" dirty="0"/>
              <a:t> </a:t>
            </a:r>
            <a:r>
              <a:rPr lang="en-US" sz="2400" dirty="0" err="1"/>
              <a:t>vừa</a:t>
            </a:r>
            <a:r>
              <a:rPr lang="en-US" sz="2400" dirty="0"/>
              <a:t> qua </a:t>
            </a:r>
            <a:r>
              <a:rPr lang="en-US" sz="2400" dirty="0" err="1"/>
              <a:t>quả</a:t>
            </a:r>
            <a:r>
              <a:rPr lang="en-US" sz="2400" dirty="0"/>
              <a:t> </a:t>
            </a:r>
            <a:r>
              <a:rPr lang="en-US" sz="2400" dirty="0" err="1"/>
              <a:t>là</a:t>
            </a:r>
            <a:r>
              <a:rPr lang="en-US" sz="2400" dirty="0"/>
              <a:t> </a:t>
            </a:r>
            <a:r>
              <a:rPr lang="en-US" sz="2400" dirty="0" err="1"/>
              <a:t>tuyệt</a:t>
            </a:r>
            <a:r>
              <a:rPr lang="en-US" sz="2400" dirty="0"/>
              <a:t> </a:t>
            </a:r>
            <a:r>
              <a:rPr lang="en-US" sz="2400" dirty="0" err="1"/>
              <a:t>đối</a:t>
            </a:r>
            <a:r>
              <a:rPr lang="en-US" sz="2400" dirty="0"/>
              <a:t> </a:t>
            </a:r>
            <a:r>
              <a:rPr lang="en-US" sz="2400" dirty="0" err="1"/>
              <a:t>với</a:t>
            </a:r>
            <a:r>
              <a:rPr lang="en-US" sz="2400" dirty="0"/>
              <a:t> </a:t>
            </a:r>
            <a:r>
              <a:rPr lang="en-US" sz="2400" dirty="0" err="1"/>
              <a:t>tôi</a:t>
            </a:r>
            <a:r>
              <a:rPr lang="en-US" sz="2400" dirty="0"/>
              <a:t>.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604DA01-4F9B-4DB4-A567-6FB0B64C30B2}"/>
              </a:ext>
            </a:extLst>
          </p:cNvPr>
          <p:cNvSpPr txBox="1"/>
          <p:nvPr/>
        </p:nvSpPr>
        <p:spPr>
          <a:xfrm>
            <a:off x="8426056" y="5841853"/>
            <a:ext cx="22823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(Theo A-xi-mi)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D5DE72C4-147A-4D2D-8EA0-0CB4D9DA77E7}"/>
              </a:ext>
            </a:extLst>
          </p:cNvPr>
          <p:cNvSpPr/>
          <p:nvPr/>
        </p:nvSpPr>
        <p:spPr>
          <a:xfrm>
            <a:off x="3947517" y="2351725"/>
            <a:ext cx="469231" cy="44305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1</a:t>
            </a: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70F3D62E-4CAC-4924-B71D-DF0202DBBA16}"/>
              </a:ext>
            </a:extLst>
          </p:cNvPr>
          <p:cNvSpPr/>
          <p:nvPr/>
        </p:nvSpPr>
        <p:spPr>
          <a:xfrm>
            <a:off x="7390829" y="2295050"/>
            <a:ext cx="469231" cy="44305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2</a:t>
            </a: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26AEE257-7157-4990-BA5A-97CD72A158F9}"/>
              </a:ext>
            </a:extLst>
          </p:cNvPr>
          <p:cNvSpPr/>
          <p:nvPr/>
        </p:nvSpPr>
        <p:spPr>
          <a:xfrm>
            <a:off x="7295312" y="2780854"/>
            <a:ext cx="469231" cy="44305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3</a:t>
            </a: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C328151E-0A4B-4674-833E-9FDCB4F9F863}"/>
              </a:ext>
            </a:extLst>
          </p:cNvPr>
          <p:cNvSpPr/>
          <p:nvPr/>
        </p:nvSpPr>
        <p:spPr>
          <a:xfrm>
            <a:off x="4220807" y="3157755"/>
            <a:ext cx="469231" cy="39828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4</a:t>
            </a: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25C80EB4-3236-452D-80CA-6387B096F1F9}"/>
              </a:ext>
            </a:extLst>
          </p:cNvPr>
          <p:cNvSpPr/>
          <p:nvPr/>
        </p:nvSpPr>
        <p:spPr>
          <a:xfrm>
            <a:off x="3024473" y="3556042"/>
            <a:ext cx="469231" cy="35422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5</a:t>
            </a: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469BD793-A233-4651-A8F6-33D303E1C214}"/>
              </a:ext>
            </a:extLst>
          </p:cNvPr>
          <p:cNvSpPr/>
          <p:nvPr/>
        </p:nvSpPr>
        <p:spPr>
          <a:xfrm>
            <a:off x="6861618" y="4312115"/>
            <a:ext cx="469231" cy="29997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6</a:t>
            </a: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DC30165D-915B-4B3C-8F4D-72FA26DB4C98}"/>
              </a:ext>
            </a:extLst>
          </p:cNvPr>
          <p:cNvSpPr/>
          <p:nvPr/>
        </p:nvSpPr>
        <p:spPr>
          <a:xfrm>
            <a:off x="3024472" y="5057872"/>
            <a:ext cx="469231" cy="35422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7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FEBA7591-A801-4326-B0AD-81E12D0003C0}"/>
              </a:ext>
            </a:extLst>
          </p:cNvPr>
          <p:cNvSpPr txBox="1"/>
          <p:nvPr/>
        </p:nvSpPr>
        <p:spPr>
          <a:xfrm>
            <a:off x="3727209" y="2399125"/>
            <a:ext cx="137907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solidFill>
                  <a:srgbClr val="FF0000"/>
                </a:solidFill>
              </a:rPr>
              <a:t>năm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dirty="0" err="1">
                <a:solidFill>
                  <a:srgbClr val="FF0000"/>
                </a:solidFill>
              </a:rPr>
              <a:t>học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238FC960-3401-4CFD-934D-AF854B5EB93C}"/>
              </a:ext>
            </a:extLst>
          </p:cNvPr>
          <p:cNvSpPr txBox="1"/>
          <p:nvPr/>
        </p:nvSpPr>
        <p:spPr>
          <a:xfrm>
            <a:off x="7390829" y="2391106"/>
            <a:ext cx="125460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solidFill>
                  <a:srgbClr val="FF0000"/>
                </a:solidFill>
              </a:rPr>
              <a:t>trôi</a:t>
            </a:r>
            <a:r>
              <a:rPr lang="en-US" sz="2400" dirty="0">
                <a:solidFill>
                  <a:srgbClr val="FF0000"/>
                </a:solidFill>
              </a:rPr>
              <a:t> qua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5CB6CE67-BE93-43C8-A184-E04EBF2CBDA1}"/>
              </a:ext>
            </a:extLst>
          </p:cNvPr>
          <p:cNvSpPr txBox="1"/>
          <p:nvPr/>
        </p:nvSpPr>
        <p:spPr>
          <a:xfrm>
            <a:off x="6468970" y="2768615"/>
            <a:ext cx="174820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solidFill>
                  <a:srgbClr val="FF0000"/>
                </a:solidFill>
              </a:rPr>
              <a:t>năm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dirty="0" err="1">
                <a:solidFill>
                  <a:srgbClr val="FF0000"/>
                </a:solidFill>
              </a:rPr>
              <a:t>ngoái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712CB304-2CCC-473C-A4D4-94F25C26D549}"/>
              </a:ext>
            </a:extLst>
          </p:cNvPr>
          <p:cNvSpPr txBox="1"/>
          <p:nvPr/>
        </p:nvSpPr>
        <p:spPr>
          <a:xfrm>
            <a:off x="3815937" y="3148447"/>
            <a:ext cx="129034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solidFill>
                  <a:srgbClr val="FF0000"/>
                </a:solidFill>
              </a:rPr>
              <a:t>giúp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dirty="0" err="1">
                <a:solidFill>
                  <a:srgbClr val="FF0000"/>
                </a:solidFill>
              </a:rPr>
              <a:t>đỡ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67105370-05E1-47C3-AC5D-C99B00C84F1E}"/>
              </a:ext>
            </a:extLst>
          </p:cNvPr>
          <p:cNvSpPr txBox="1"/>
          <p:nvPr/>
        </p:nvSpPr>
        <p:spPr>
          <a:xfrm>
            <a:off x="2728023" y="3480720"/>
            <a:ext cx="129034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solidFill>
                  <a:srgbClr val="FF0000"/>
                </a:solidFill>
              </a:rPr>
              <a:t>cảm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dirty="0" err="1">
                <a:solidFill>
                  <a:srgbClr val="FF0000"/>
                </a:solidFill>
              </a:rPr>
              <a:t>ơn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E424B84C-E4DA-4323-A57A-1190DA0DAFC3}"/>
              </a:ext>
            </a:extLst>
          </p:cNvPr>
          <p:cNvSpPr txBox="1"/>
          <p:nvPr/>
        </p:nvSpPr>
        <p:spPr>
          <a:xfrm>
            <a:off x="6703716" y="4243303"/>
            <a:ext cx="16862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solidFill>
                  <a:srgbClr val="FF0000"/>
                </a:solidFill>
              </a:rPr>
              <a:t>thân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dirty="0" err="1">
                <a:solidFill>
                  <a:srgbClr val="FF0000"/>
                </a:solidFill>
              </a:rPr>
              <a:t>thiện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90BBFD99-0858-42D6-9FD0-3911006365EF}"/>
              </a:ext>
            </a:extLst>
          </p:cNvPr>
          <p:cNvSpPr txBox="1"/>
          <p:nvPr/>
        </p:nvSpPr>
        <p:spPr>
          <a:xfrm>
            <a:off x="2415965" y="4968053"/>
            <a:ext cx="16862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solidFill>
                  <a:srgbClr val="FF0000"/>
                </a:solidFill>
              </a:rPr>
              <a:t>lắng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dirty="0" err="1">
                <a:solidFill>
                  <a:srgbClr val="FF0000"/>
                </a:solidFill>
              </a:rPr>
              <a:t>nghe</a:t>
            </a:r>
            <a:endParaRPr lang="en-US" sz="2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98110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1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31" grpId="0" animBg="1"/>
      <p:bldP spid="32" grpId="0" animBg="1"/>
      <p:bldP spid="35" grpId="0" animBg="1"/>
      <p:bldP spid="36" grpId="0" animBg="1"/>
      <p:bldP spid="38" grpId="0" animBg="1"/>
      <p:bldP spid="39" grpId="0" animBg="1"/>
      <p:bldP spid="12" grpId="0"/>
      <p:bldP spid="40" grpId="0"/>
      <p:bldP spid="41" grpId="0"/>
      <p:bldP spid="42" grpId="0"/>
      <p:bldP spid="43" grpId="0"/>
      <p:bldP spid="44" grpId="0"/>
      <p:bldP spid="4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" name="组合 38"/>
          <p:cNvGrpSpPr/>
          <p:nvPr/>
        </p:nvGrpSpPr>
        <p:grpSpPr>
          <a:xfrm>
            <a:off x="812384" y="1028944"/>
            <a:ext cx="7885603" cy="5042763"/>
            <a:chOff x="2516470" y="548138"/>
            <a:chExt cx="7443321" cy="4759928"/>
          </a:xfrm>
        </p:grpSpPr>
        <p:sp>
          <p:nvSpPr>
            <p:cNvPr id="40" name="云形 39"/>
            <p:cNvSpPr/>
            <p:nvPr/>
          </p:nvSpPr>
          <p:spPr>
            <a:xfrm>
              <a:off x="2516470" y="548138"/>
              <a:ext cx="7443321" cy="4759928"/>
            </a:xfrm>
            <a:prstGeom prst="cloud">
              <a:avLst/>
            </a:prstGeom>
            <a:solidFill>
              <a:schemeClr val="bg1"/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1" name="云形 40"/>
            <p:cNvSpPr/>
            <p:nvPr/>
          </p:nvSpPr>
          <p:spPr>
            <a:xfrm>
              <a:off x="2922743" y="818421"/>
              <a:ext cx="6658840" cy="4258256"/>
            </a:xfrm>
            <a:prstGeom prst="cloud">
              <a:avLst/>
            </a:prstGeom>
            <a:noFill/>
            <a:ln>
              <a:solidFill>
                <a:srgbClr val="8ACFEA"/>
              </a:solidFill>
              <a:prstDash val="dash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3" name="组合 22"/>
          <p:cNvGrpSpPr/>
          <p:nvPr/>
        </p:nvGrpSpPr>
        <p:grpSpPr>
          <a:xfrm>
            <a:off x="10491844" y="5660115"/>
            <a:ext cx="1430728" cy="914936"/>
            <a:chOff x="392658" y="3679279"/>
            <a:chExt cx="1466266" cy="937662"/>
          </a:xfrm>
        </p:grpSpPr>
        <p:grpSp>
          <p:nvGrpSpPr>
            <p:cNvPr id="24" name="组合 23"/>
            <p:cNvGrpSpPr/>
            <p:nvPr/>
          </p:nvGrpSpPr>
          <p:grpSpPr>
            <a:xfrm>
              <a:off x="392658" y="3679279"/>
              <a:ext cx="1466266" cy="937662"/>
              <a:chOff x="1281153" y="5632171"/>
              <a:chExt cx="1466266" cy="937662"/>
            </a:xfrm>
          </p:grpSpPr>
          <p:sp>
            <p:nvSpPr>
              <p:cNvPr id="26" name="云形 25"/>
              <p:cNvSpPr/>
              <p:nvPr/>
            </p:nvSpPr>
            <p:spPr>
              <a:xfrm>
                <a:off x="1281153" y="5632171"/>
                <a:ext cx="1466266" cy="937662"/>
              </a:xfrm>
              <a:prstGeom prst="cloud">
                <a:avLst/>
              </a:prstGeom>
              <a:solidFill>
                <a:schemeClr val="bg1"/>
              </a:solidFill>
              <a:ln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7" name="云形 26"/>
              <p:cNvSpPr/>
              <p:nvPr/>
            </p:nvSpPr>
            <p:spPr>
              <a:xfrm>
                <a:off x="1414367" y="5706781"/>
                <a:ext cx="1199837" cy="767283"/>
              </a:xfrm>
              <a:prstGeom prst="cloud">
                <a:avLst/>
              </a:prstGeom>
              <a:noFill/>
              <a:ln>
                <a:solidFill>
                  <a:srgbClr val="8ACFEA"/>
                </a:solidFill>
                <a:prstDash val="dash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pic>
          <p:nvPicPr>
            <p:cNvPr id="25" name="图片 24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1180129">
              <a:off x="717070" y="4035686"/>
              <a:ext cx="810723" cy="274088"/>
            </a:xfrm>
            <a:prstGeom prst="rect">
              <a:avLst/>
            </a:prstGeom>
          </p:spPr>
        </p:pic>
      </p:grpSp>
      <p:grpSp>
        <p:nvGrpSpPr>
          <p:cNvPr id="28" name="组合 27"/>
          <p:cNvGrpSpPr/>
          <p:nvPr/>
        </p:nvGrpSpPr>
        <p:grpSpPr>
          <a:xfrm>
            <a:off x="1464527" y="2967349"/>
            <a:ext cx="1144670" cy="732005"/>
            <a:chOff x="1281153" y="5632171"/>
            <a:chExt cx="1466266" cy="937662"/>
          </a:xfrm>
        </p:grpSpPr>
        <p:sp>
          <p:nvSpPr>
            <p:cNvPr id="29" name="云形 28"/>
            <p:cNvSpPr/>
            <p:nvPr/>
          </p:nvSpPr>
          <p:spPr>
            <a:xfrm>
              <a:off x="1281153" y="5632171"/>
              <a:ext cx="1466266" cy="937662"/>
            </a:xfrm>
            <a:prstGeom prst="cloud">
              <a:avLst/>
            </a:prstGeom>
            <a:solidFill>
              <a:schemeClr val="bg1"/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400" b="1" dirty="0">
                  <a:solidFill>
                    <a:srgbClr val="00B9F1"/>
                  </a:solidFill>
                </a:rPr>
                <a:t>02</a:t>
              </a:r>
              <a:endParaRPr lang="zh-CN" altLang="en-US" sz="2400" b="1" dirty="0">
                <a:solidFill>
                  <a:srgbClr val="00B9F1"/>
                </a:solidFill>
              </a:endParaRPr>
            </a:p>
          </p:txBody>
        </p:sp>
        <p:sp>
          <p:nvSpPr>
            <p:cNvPr id="30" name="云形 29"/>
            <p:cNvSpPr/>
            <p:nvPr/>
          </p:nvSpPr>
          <p:spPr>
            <a:xfrm>
              <a:off x="1414367" y="5706781"/>
              <a:ext cx="1199837" cy="767283"/>
            </a:xfrm>
            <a:prstGeom prst="cloud">
              <a:avLst/>
            </a:prstGeom>
            <a:noFill/>
            <a:ln>
              <a:solidFill>
                <a:srgbClr val="8ACFEA"/>
              </a:solidFill>
              <a:prstDash val="dash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 b="1">
                <a:solidFill>
                  <a:srgbClr val="00B9F1"/>
                </a:solidFill>
              </a:endParaRPr>
            </a:p>
          </p:txBody>
        </p:sp>
      </p:grpSp>
      <p:grpSp>
        <p:nvGrpSpPr>
          <p:cNvPr id="50" name="组合 49"/>
          <p:cNvGrpSpPr/>
          <p:nvPr/>
        </p:nvGrpSpPr>
        <p:grpSpPr>
          <a:xfrm>
            <a:off x="848933" y="5831865"/>
            <a:ext cx="844400" cy="539985"/>
            <a:chOff x="1281153" y="5632171"/>
            <a:chExt cx="1466266" cy="937662"/>
          </a:xfrm>
        </p:grpSpPr>
        <p:sp>
          <p:nvSpPr>
            <p:cNvPr id="52" name="云形 51"/>
            <p:cNvSpPr/>
            <p:nvPr/>
          </p:nvSpPr>
          <p:spPr>
            <a:xfrm>
              <a:off x="1281153" y="5632171"/>
              <a:ext cx="1466266" cy="937662"/>
            </a:xfrm>
            <a:prstGeom prst="cloud">
              <a:avLst/>
            </a:prstGeom>
            <a:solidFill>
              <a:schemeClr val="bg1"/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3" name="云形 52"/>
            <p:cNvSpPr/>
            <p:nvPr/>
          </p:nvSpPr>
          <p:spPr>
            <a:xfrm>
              <a:off x="1414367" y="5706781"/>
              <a:ext cx="1199837" cy="767283"/>
            </a:xfrm>
            <a:prstGeom prst="cloud">
              <a:avLst/>
            </a:prstGeom>
            <a:noFill/>
            <a:ln>
              <a:solidFill>
                <a:srgbClr val="8ACFEA"/>
              </a:solidFill>
              <a:prstDash val="dash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pic>
        <p:nvPicPr>
          <p:cNvPr id="2" name="图片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65075" y="1095989"/>
            <a:ext cx="5045617" cy="5045617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BB980E75-8438-444B-A6F9-8B6CAFC7C534}"/>
              </a:ext>
            </a:extLst>
          </p:cNvPr>
          <p:cNvSpPr txBox="1"/>
          <p:nvPr/>
        </p:nvSpPr>
        <p:spPr>
          <a:xfrm>
            <a:off x="2609196" y="2828835"/>
            <a:ext cx="4254599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>
                <a:solidFill>
                  <a:srgbClr val="00B0F0"/>
                </a:solidFill>
              </a:rPr>
              <a:t>Đọc</a:t>
            </a:r>
            <a:r>
              <a:rPr lang="en-US" sz="4000" b="1" dirty="0">
                <a:solidFill>
                  <a:srgbClr val="00B0F0"/>
                </a:solidFill>
              </a:rPr>
              <a:t> </a:t>
            </a:r>
            <a:r>
              <a:rPr lang="en-US" sz="4000" b="1" dirty="0" err="1">
                <a:solidFill>
                  <a:srgbClr val="00B0F0"/>
                </a:solidFill>
              </a:rPr>
              <a:t>thành</a:t>
            </a:r>
            <a:r>
              <a:rPr lang="en-US" sz="4000" b="1" dirty="0">
                <a:solidFill>
                  <a:srgbClr val="00B0F0"/>
                </a:solidFill>
              </a:rPr>
              <a:t> </a:t>
            </a:r>
            <a:r>
              <a:rPr lang="en-US" sz="4000" b="1" dirty="0" err="1">
                <a:solidFill>
                  <a:srgbClr val="00B0F0"/>
                </a:solidFill>
              </a:rPr>
              <a:t>tiếng</a:t>
            </a:r>
            <a:r>
              <a:rPr lang="en-US" sz="4000" b="1" dirty="0">
                <a:solidFill>
                  <a:srgbClr val="00B0F0"/>
                </a:solidFill>
              </a:rPr>
              <a:t> </a:t>
            </a:r>
            <a:r>
              <a:rPr lang="en-US" sz="4000" b="1" dirty="0" err="1">
                <a:solidFill>
                  <a:srgbClr val="00B0F0"/>
                </a:solidFill>
              </a:rPr>
              <a:t>bài</a:t>
            </a:r>
            <a:r>
              <a:rPr lang="en-US" sz="4000" b="1" dirty="0">
                <a:solidFill>
                  <a:srgbClr val="00B0F0"/>
                </a:solidFill>
              </a:rPr>
              <a:t> </a:t>
            </a:r>
            <a:r>
              <a:rPr lang="en-US" sz="4000" b="1" dirty="0" err="1">
                <a:solidFill>
                  <a:srgbClr val="00B0F0"/>
                </a:solidFill>
              </a:rPr>
              <a:t>đọc</a:t>
            </a:r>
            <a:r>
              <a:rPr lang="en-US" sz="4000" b="1" dirty="0">
                <a:solidFill>
                  <a:srgbClr val="00B0F0"/>
                </a:solidFill>
              </a:rPr>
              <a:t> </a:t>
            </a:r>
            <a:r>
              <a:rPr lang="en-US" sz="4000" b="1" dirty="0" err="1">
                <a:solidFill>
                  <a:srgbClr val="00B0F0"/>
                </a:solidFill>
              </a:rPr>
              <a:t>đã</a:t>
            </a:r>
            <a:r>
              <a:rPr lang="en-US" sz="4000" b="1" dirty="0">
                <a:solidFill>
                  <a:srgbClr val="00B0F0"/>
                </a:solidFill>
              </a:rPr>
              <a:t> </a:t>
            </a:r>
            <a:r>
              <a:rPr lang="en-US" sz="4000" b="1" dirty="0" err="1">
                <a:solidFill>
                  <a:srgbClr val="00B0F0"/>
                </a:solidFill>
              </a:rPr>
              <a:t>hoàn</a:t>
            </a:r>
            <a:r>
              <a:rPr lang="en-US" sz="4000" b="1" dirty="0">
                <a:solidFill>
                  <a:srgbClr val="00B0F0"/>
                </a:solidFill>
              </a:rPr>
              <a:t> </a:t>
            </a:r>
            <a:r>
              <a:rPr lang="en-US" sz="4000" b="1" dirty="0" err="1">
                <a:solidFill>
                  <a:srgbClr val="00B0F0"/>
                </a:solidFill>
              </a:rPr>
              <a:t>chỉnh</a:t>
            </a:r>
            <a:endParaRPr lang="en-US" sz="4000" b="1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42653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" name="组合 33"/>
          <p:cNvGrpSpPr/>
          <p:nvPr/>
        </p:nvGrpSpPr>
        <p:grpSpPr>
          <a:xfrm>
            <a:off x="0" y="-191814"/>
            <a:ext cx="12895093" cy="7946844"/>
            <a:chOff x="0" y="-221063"/>
            <a:chExt cx="12895093" cy="7946844"/>
          </a:xfrm>
        </p:grpSpPr>
        <p:sp>
          <p:nvSpPr>
            <p:cNvPr id="35" name="矩形 34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solidFill>
              <a:srgbClr val="9AD6E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36" name="组合 35"/>
            <p:cNvGrpSpPr/>
            <p:nvPr/>
          </p:nvGrpSpPr>
          <p:grpSpPr>
            <a:xfrm>
              <a:off x="144150" y="-221063"/>
              <a:ext cx="12750943" cy="7946844"/>
              <a:chOff x="2627224" y="-795141"/>
              <a:chExt cx="10013806" cy="7040780"/>
            </a:xfrm>
          </p:grpSpPr>
          <p:sp>
            <p:nvSpPr>
              <p:cNvPr id="37" name="矩形 36"/>
              <p:cNvSpPr/>
              <p:nvPr/>
            </p:nvSpPr>
            <p:spPr>
              <a:xfrm>
                <a:off x="2627224" y="-599283"/>
                <a:ext cx="5758249" cy="5957676"/>
              </a:xfrm>
              <a:prstGeom prst="rect">
                <a:avLst/>
              </a:prstGeom>
              <a:blipFill dpi="0" rotWithShape="1">
                <a:blip r:embed="rId3">
                  <a:alphaModFix amt="17000"/>
                  <a:lum bright="70000" contrast="-70000"/>
                </a:blip>
                <a:srcRect/>
                <a:stretch>
                  <a:fillRect/>
                </a:stretch>
              </a:blip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zh-CN" altLang="en-US"/>
              </a:p>
            </p:txBody>
          </p:sp>
          <p:sp>
            <p:nvSpPr>
              <p:cNvPr id="40" name="矩形 39"/>
              <p:cNvSpPr/>
              <p:nvPr/>
            </p:nvSpPr>
            <p:spPr>
              <a:xfrm rot="10601959">
                <a:off x="6872592" y="-795141"/>
                <a:ext cx="5768438" cy="7040780"/>
              </a:xfrm>
              <a:prstGeom prst="rect">
                <a:avLst/>
              </a:prstGeom>
              <a:blipFill dpi="0" rotWithShape="1">
                <a:blip r:embed="rId4">
                  <a:alphaModFix amt="17000"/>
                  <a:lum bright="70000" contrast="-70000"/>
                </a:blip>
                <a:srcRect/>
                <a:stretch>
                  <a:fillRect/>
                </a:stretch>
              </a:blip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zh-CN" altLang="en-US"/>
              </a:p>
            </p:txBody>
          </p:sp>
        </p:grpSp>
      </p:grpSp>
      <p:grpSp>
        <p:nvGrpSpPr>
          <p:cNvPr id="76" name="组合 75"/>
          <p:cNvGrpSpPr/>
          <p:nvPr/>
        </p:nvGrpSpPr>
        <p:grpSpPr>
          <a:xfrm>
            <a:off x="0" y="5207212"/>
            <a:ext cx="12523845" cy="1647370"/>
            <a:chOff x="0" y="5207212"/>
            <a:chExt cx="12523845" cy="1647370"/>
          </a:xfrm>
        </p:grpSpPr>
        <p:pic>
          <p:nvPicPr>
            <p:cNvPr id="77" name="图片 76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5207212"/>
              <a:ext cx="6427845" cy="1647370"/>
            </a:xfrm>
            <a:prstGeom prst="rect">
              <a:avLst/>
            </a:prstGeom>
          </p:spPr>
        </p:pic>
        <p:pic>
          <p:nvPicPr>
            <p:cNvPr id="78" name="图片 77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96000" y="5207212"/>
              <a:ext cx="6427845" cy="1647370"/>
            </a:xfrm>
            <a:prstGeom prst="rect">
              <a:avLst/>
            </a:prstGeom>
          </p:spPr>
        </p:pic>
      </p:grpSp>
      <p:grpSp>
        <p:nvGrpSpPr>
          <p:cNvPr id="42" name="组合 41"/>
          <p:cNvGrpSpPr/>
          <p:nvPr/>
        </p:nvGrpSpPr>
        <p:grpSpPr>
          <a:xfrm>
            <a:off x="2416550" y="617774"/>
            <a:ext cx="7443321" cy="4759928"/>
            <a:chOff x="2516470" y="548138"/>
            <a:chExt cx="7443321" cy="4759928"/>
          </a:xfrm>
        </p:grpSpPr>
        <p:sp>
          <p:nvSpPr>
            <p:cNvPr id="43" name="云形 42"/>
            <p:cNvSpPr/>
            <p:nvPr/>
          </p:nvSpPr>
          <p:spPr>
            <a:xfrm>
              <a:off x="2516470" y="548138"/>
              <a:ext cx="7443321" cy="4759928"/>
            </a:xfrm>
            <a:prstGeom prst="cloud">
              <a:avLst/>
            </a:prstGeom>
            <a:solidFill>
              <a:schemeClr val="bg1"/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+mj-lt"/>
              </a:endParaRPr>
            </a:p>
          </p:txBody>
        </p:sp>
        <p:sp>
          <p:nvSpPr>
            <p:cNvPr id="44" name="云形 43"/>
            <p:cNvSpPr/>
            <p:nvPr/>
          </p:nvSpPr>
          <p:spPr>
            <a:xfrm>
              <a:off x="2922743" y="818421"/>
              <a:ext cx="6658840" cy="4258256"/>
            </a:xfrm>
            <a:prstGeom prst="cloud">
              <a:avLst/>
            </a:prstGeom>
            <a:noFill/>
            <a:ln>
              <a:solidFill>
                <a:srgbClr val="8ACFEA"/>
              </a:solidFill>
              <a:prstDash val="dash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+mj-lt"/>
              </a:endParaRPr>
            </a:p>
          </p:txBody>
        </p:sp>
      </p:grpSp>
      <p:pic>
        <p:nvPicPr>
          <p:cNvPr id="45" name="图片 4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03538" y="2409239"/>
            <a:ext cx="1112666" cy="1112666"/>
          </a:xfrm>
          <a:prstGeom prst="rect">
            <a:avLst/>
          </a:prstGeom>
        </p:spPr>
      </p:pic>
      <p:pic>
        <p:nvPicPr>
          <p:cNvPr id="46" name="图片 4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2343" y="477495"/>
            <a:ext cx="2981702" cy="4020157"/>
          </a:xfrm>
          <a:prstGeom prst="rect">
            <a:avLst/>
          </a:prstGeom>
        </p:spPr>
      </p:pic>
      <p:grpSp>
        <p:nvGrpSpPr>
          <p:cNvPr id="54" name="组合 53"/>
          <p:cNvGrpSpPr/>
          <p:nvPr/>
        </p:nvGrpSpPr>
        <p:grpSpPr>
          <a:xfrm>
            <a:off x="10015028" y="1176315"/>
            <a:ext cx="1633494" cy="1044603"/>
            <a:chOff x="8985779" y="3960837"/>
            <a:chExt cx="2199915" cy="1406823"/>
          </a:xfrm>
        </p:grpSpPr>
        <p:sp>
          <p:nvSpPr>
            <p:cNvPr id="55" name="云形 54"/>
            <p:cNvSpPr/>
            <p:nvPr/>
          </p:nvSpPr>
          <p:spPr>
            <a:xfrm>
              <a:off x="8985779" y="3960837"/>
              <a:ext cx="2199915" cy="1406823"/>
            </a:xfrm>
            <a:prstGeom prst="cloud">
              <a:avLst/>
            </a:prstGeom>
            <a:solidFill>
              <a:schemeClr val="bg1"/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7" name="云形 56"/>
            <p:cNvSpPr/>
            <p:nvPr/>
          </p:nvSpPr>
          <p:spPr>
            <a:xfrm>
              <a:off x="9217452" y="4084959"/>
              <a:ext cx="1756042" cy="1122971"/>
            </a:xfrm>
            <a:prstGeom prst="cloud">
              <a:avLst/>
            </a:prstGeom>
            <a:noFill/>
            <a:ln>
              <a:solidFill>
                <a:srgbClr val="8ACFEA"/>
              </a:solidFill>
              <a:prstDash val="dash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60" name="组合 59"/>
          <p:cNvGrpSpPr/>
          <p:nvPr/>
        </p:nvGrpSpPr>
        <p:grpSpPr>
          <a:xfrm>
            <a:off x="700241" y="4100557"/>
            <a:ext cx="1891025" cy="1209291"/>
            <a:chOff x="392658" y="3679279"/>
            <a:chExt cx="1466266" cy="937662"/>
          </a:xfrm>
        </p:grpSpPr>
        <p:grpSp>
          <p:nvGrpSpPr>
            <p:cNvPr id="61" name="组合 60"/>
            <p:cNvGrpSpPr/>
            <p:nvPr/>
          </p:nvGrpSpPr>
          <p:grpSpPr>
            <a:xfrm>
              <a:off x="392658" y="3679279"/>
              <a:ext cx="1466266" cy="937662"/>
              <a:chOff x="1281153" y="5632171"/>
              <a:chExt cx="1466266" cy="937662"/>
            </a:xfrm>
          </p:grpSpPr>
          <p:sp>
            <p:nvSpPr>
              <p:cNvPr id="63" name="云形 62"/>
              <p:cNvSpPr/>
              <p:nvPr/>
            </p:nvSpPr>
            <p:spPr>
              <a:xfrm>
                <a:off x="1281153" y="5632171"/>
                <a:ext cx="1466266" cy="937662"/>
              </a:xfrm>
              <a:prstGeom prst="cloud">
                <a:avLst/>
              </a:prstGeom>
              <a:solidFill>
                <a:schemeClr val="bg1"/>
              </a:solidFill>
              <a:ln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64" name="云形 63"/>
              <p:cNvSpPr/>
              <p:nvPr/>
            </p:nvSpPr>
            <p:spPr>
              <a:xfrm>
                <a:off x="1414367" y="5706781"/>
                <a:ext cx="1199837" cy="767283"/>
              </a:xfrm>
              <a:prstGeom prst="cloud">
                <a:avLst/>
              </a:prstGeom>
              <a:noFill/>
              <a:ln>
                <a:solidFill>
                  <a:srgbClr val="8ACFEA"/>
                </a:solidFill>
                <a:prstDash val="dash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pic>
          <p:nvPicPr>
            <p:cNvPr id="62" name="图片 61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1180129">
              <a:off x="717070" y="4035686"/>
              <a:ext cx="810723" cy="274088"/>
            </a:xfrm>
            <a:prstGeom prst="rect">
              <a:avLst/>
            </a:prstGeom>
          </p:spPr>
        </p:pic>
      </p:grpSp>
      <p:grpSp>
        <p:nvGrpSpPr>
          <p:cNvPr id="69" name="组合 68"/>
          <p:cNvGrpSpPr/>
          <p:nvPr/>
        </p:nvGrpSpPr>
        <p:grpSpPr>
          <a:xfrm>
            <a:off x="9086116" y="4735242"/>
            <a:ext cx="1133322" cy="724748"/>
            <a:chOff x="8985779" y="3960837"/>
            <a:chExt cx="2199915" cy="1406823"/>
          </a:xfrm>
        </p:grpSpPr>
        <p:sp>
          <p:nvSpPr>
            <p:cNvPr id="70" name="云形 69"/>
            <p:cNvSpPr/>
            <p:nvPr/>
          </p:nvSpPr>
          <p:spPr>
            <a:xfrm>
              <a:off x="8985779" y="3960837"/>
              <a:ext cx="2199915" cy="1406823"/>
            </a:xfrm>
            <a:prstGeom prst="cloud">
              <a:avLst/>
            </a:prstGeom>
            <a:solidFill>
              <a:schemeClr val="bg1"/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1" name="云形 70"/>
            <p:cNvSpPr/>
            <p:nvPr/>
          </p:nvSpPr>
          <p:spPr>
            <a:xfrm>
              <a:off x="9217452" y="4084959"/>
              <a:ext cx="1756042" cy="1122971"/>
            </a:xfrm>
            <a:prstGeom prst="cloud">
              <a:avLst/>
            </a:prstGeom>
            <a:noFill/>
            <a:ln>
              <a:solidFill>
                <a:srgbClr val="8ACFEA"/>
              </a:solidFill>
              <a:prstDash val="dash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72" name="文本框 71"/>
          <p:cNvSpPr txBox="1"/>
          <p:nvPr/>
        </p:nvSpPr>
        <p:spPr>
          <a:xfrm>
            <a:off x="3497033" y="2220918"/>
            <a:ext cx="539015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6000" b="1" dirty="0">
                <a:solidFill>
                  <a:srgbClr val="8ACFE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方正汉真广标简体" panose="02000000000000000000" pitchFamily="2" charset="-122"/>
                <a:cs typeface="Arial" panose="020B0604020202020204" pitchFamily="34" charset="0"/>
              </a:rPr>
              <a:t>3. </a:t>
            </a:r>
            <a:r>
              <a:rPr lang="en-US" altLang="zh-CN" sz="6000" b="1" dirty="0" err="1">
                <a:solidFill>
                  <a:srgbClr val="8ACFE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方正汉真广标简体" panose="02000000000000000000" pitchFamily="2" charset="-122"/>
                <a:cs typeface="Arial" panose="020B0604020202020204" pitchFamily="34" charset="0"/>
              </a:rPr>
              <a:t>Trả</a:t>
            </a:r>
            <a:r>
              <a:rPr lang="en-US" altLang="zh-CN" sz="6000" b="1" dirty="0">
                <a:solidFill>
                  <a:srgbClr val="8ACFE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方正汉真广标简体" panose="02000000000000000000" pitchFamily="2" charset="-122"/>
                <a:cs typeface="Arial" panose="020B0604020202020204" pitchFamily="34" charset="0"/>
              </a:rPr>
              <a:t> </a:t>
            </a:r>
            <a:r>
              <a:rPr lang="en-US" altLang="zh-CN" sz="6000" b="1" dirty="0" err="1">
                <a:solidFill>
                  <a:srgbClr val="8ACFE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方正汉真广标简体" panose="02000000000000000000" pitchFamily="2" charset="-122"/>
                <a:cs typeface="Arial" panose="020B0604020202020204" pitchFamily="34" charset="0"/>
              </a:rPr>
              <a:t>lời</a:t>
            </a:r>
            <a:r>
              <a:rPr lang="en-US" altLang="zh-CN" sz="6000" b="1" dirty="0">
                <a:solidFill>
                  <a:srgbClr val="8ACFE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方正汉真广标简体" panose="02000000000000000000" pitchFamily="2" charset="-122"/>
                <a:cs typeface="Arial" panose="020B0604020202020204" pitchFamily="34" charset="0"/>
              </a:rPr>
              <a:t> </a:t>
            </a:r>
            <a:r>
              <a:rPr lang="en-US" altLang="zh-CN" sz="6000" b="1" dirty="0" err="1">
                <a:solidFill>
                  <a:srgbClr val="8ACFE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方正汉真广标简体" panose="02000000000000000000" pitchFamily="2" charset="-122"/>
                <a:cs typeface="Arial" panose="020B0604020202020204" pitchFamily="34" charset="0"/>
              </a:rPr>
              <a:t>câu</a:t>
            </a:r>
            <a:r>
              <a:rPr lang="en-US" altLang="zh-CN" sz="6000" b="1" dirty="0">
                <a:solidFill>
                  <a:srgbClr val="8ACFE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方正汉真广标简体" panose="02000000000000000000" pitchFamily="2" charset="-122"/>
                <a:cs typeface="Arial" panose="020B0604020202020204" pitchFamily="34" charset="0"/>
              </a:rPr>
              <a:t> </a:t>
            </a:r>
            <a:r>
              <a:rPr lang="en-US" altLang="zh-CN" sz="6000" b="1" dirty="0" err="1">
                <a:solidFill>
                  <a:srgbClr val="8ACFE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方正汉真广标简体" panose="02000000000000000000" pitchFamily="2" charset="-122"/>
                <a:cs typeface="Arial" panose="020B0604020202020204" pitchFamily="34" charset="0"/>
              </a:rPr>
              <a:t>hỏi</a:t>
            </a:r>
            <a:endParaRPr lang="en-US" altLang="zh-CN" sz="6000" b="1" dirty="0">
              <a:solidFill>
                <a:srgbClr val="8ACFEA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方正汉真广标简体" panose="02000000000000000000" pitchFamily="2" charset="-122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153894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0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" name="组合 27"/>
          <p:cNvGrpSpPr/>
          <p:nvPr/>
        </p:nvGrpSpPr>
        <p:grpSpPr>
          <a:xfrm>
            <a:off x="0" y="-242414"/>
            <a:ext cx="12895093" cy="8093697"/>
            <a:chOff x="0" y="-221063"/>
            <a:chExt cx="12895093" cy="7946844"/>
          </a:xfrm>
        </p:grpSpPr>
        <p:sp>
          <p:nvSpPr>
            <p:cNvPr id="29" name="矩形 28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solidFill>
              <a:srgbClr val="9AD6E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30" name="组合 29"/>
            <p:cNvGrpSpPr/>
            <p:nvPr/>
          </p:nvGrpSpPr>
          <p:grpSpPr>
            <a:xfrm>
              <a:off x="144150" y="-221063"/>
              <a:ext cx="12750943" cy="7946844"/>
              <a:chOff x="2627224" y="-795141"/>
              <a:chExt cx="10013806" cy="7040780"/>
            </a:xfrm>
          </p:grpSpPr>
          <p:sp>
            <p:nvSpPr>
              <p:cNvPr id="31" name="矩形 30"/>
              <p:cNvSpPr/>
              <p:nvPr/>
            </p:nvSpPr>
            <p:spPr>
              <a:xfrm>
                <a:off x="2627224" y="-599283"/>
                <a:ext cx="5758249" cy="5957676"/>
              </a:xfrm>
              <a:prstGeom prst="rect">
                <a:avLst/>
              </a:prstGeom>
              <a:blipFill dpi="0" rotWithShape="1">
                <a:blip r:embed="rId3">
                  <a:alphaModFix amt="17000"/>
                  <a:lum bright="70000" contrast="-70000"/>
                </a:blip>
                <a:srcRect/>
                <a:stretch>
                  <a:fillRect/>
                </a:stretch>
              </a:blip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zh-CN" altLang="en-US"/>
              </a:p>
            </p:txBody>
          </p:sp>
          <p:sp>
            <p:nvSpPr>
              <p:cNvPr id="32" name="矩形 31"/>
              <p:cNvSpPr/>
              <p:nvPr/>
            </p:nvSpPr>
            <p:spPr>
              <a:xfrm rot="10601959">
                <a:off x="6872592" y="-795141"/>
                <a:ext cx="5768438" cy="7040780"/>
              </a:xfrm>
              <a:prstGeom prst="rect">
                <a:avLst/>
              </a:prstGeom>
              <a:blipFill dpi="0" rotWithShape="1">
                <a:blip r:embed="rId4">
                  <a:alphaModFix amt="17000"/>
                  <a:lum bright="70000" contrast="-70000"/>
                </a:blip>
                <a:srcRect/>
                <a:stretch>
                  <a:fillRect/>
                </a:stretch>
              </a:blip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zh-CN" altLang="en-US"/>
              </a:p>
            </p:txBody>
          </p:sp>
        </p:grpSp>
      </p:grpSp>
      <p:grpSp>
        <p:nvGrpSpPr>
          <p:cNvPr id="10" name="组合 9"/>
          <p:cNvGrpSpPr/>
          <p:nvPr/>
        </p:nvGrpSpPr>
        <p:grpSpPr>
          <a:xfrm>
            <a:off x="3934710" y="505065"/>
            <a:ext cx="859391" cy="652410"/>
            <a:chOff x="5886505" y="2191427"/>
            <a:chExt cx="2249940" cy="1639127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47" name="云形 46"/>
            <p:cNvSpPr/>
            <p:nvPr/>
          </p:nvSpPr>
          <p:spPr>
            <a:xfrm>
              <a:off x="5886505" y="2191427"/>
              <a:ext cx="2249940" cy="1639127"/>
            </a:xfrm>
            <a:prstGeom prst="cloud">
              <a:avLst/>
            </a:prstGeom>
            <a:solidFill>
              <a:schemeClr val="bg1"/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200"/>
            </a:p>
          </p:txBody>
        </p:sp>
        <p:pic>
          <p:nvPicPr>
            <p:cNvPr id="8" name="图片 7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40098" y="2420796"/>
              <a:ext cx="1180390" cy="1180390"/>
            </a:xfrm>
            <a:prstGeom prst="rect">
              <a:avLst/>
            </a:prstGeom>
          </p:spPr>
        </p:pic>
      </p:grpSp>
      <p:grpSp>
        <p:nvGrpSpPr>
          <p:cNvPr id="41" name="组合 40"/>
          <p:cNvGrpSpPr/>
          <p:nvPr/>
        </p:nvGrpSpPr>
        <p:grpSpPr>
          <a:xfrm>
            <a:off x="0" y="5207212"/>
            <a:ext cx="12523845" cy="1647370"/>
            <a:chOff x="0" y="5207212"/>
            <a:chExt cx="12523845" cy="1647370"/>
          </a:xfrm>
        </p:grpSpPr>
        <p:pic>
          <p:nvPicPr>
            <p:cNvPr id="42" name="图片 41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5207212"/>
              <a:ext cx="6427845" cy="1647370"/>
            </a:xfrm>
            <a:prstGeom prst="rect">
              <a:avLst/>
            </a:prstGeom>
          </p:spPr>
        </p:pic>
        <p:pic>
          <p:nvPicPr>
            <p:cNvPr id="43" name="图片 42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96000" y="5207212"/>
              <a:ext cx="6427845" cy="1647370"/>
            </a:xfrm>
            <a:prstGeom prst="rect">
              <a:avLst/>
            </a:prstGeom>
          </p:spPr>
        </p:pic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04291B18-3D11-4DF4-8381-831F1C352819}"/>
              </a:ext>
            </a:extLst>
          </p:cNvPr>
          <p:cNvSpPr txBox="1"/>
          <p:nvPr/>
        </p:nvSpPr>
        <p:spPr>
          <a:xfrm>
            <a:off x="4850587" y="388034"/>
            <a:ext cx="341515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Trả</a:t>
            </a:r>
            <a:r>
              <a:rPr lang="en-US" sz="4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4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lời</a:t>
            </a:r>
            <a:r>
              <a:rPr lang="en-US" sz="4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4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câu</a:t>
            </a:r>
            <a:r>
              <a:rPr lang="en-US" sz="4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4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hỏi</a:t>
            </a:r>
            <a:endParaRPr lang="en-US" sz="4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3" name="圆角矩形 46">
            <a:extLst>
              <a:ext uri="{FF2B5EF4-FFF2-40B4-BE49-F238E27FC236}">
                <a16:creationId xmlns:a16="http://schemas.microsoft.com/office/drawing/2014/main" id="{DEFF415E-77DE-43B3-B5FE-C315D2701340}"/>
              </a:ext>
            </a:extLst>
          </p:cNvPr>
          <p:cNvSpPr/>
          <p:nvPr/>
        </p:nvSpPr>
        <p:spPr>
          <a:xfrm>
            <a:off x="1828800" y="1679806"/>
            <a:ext cx="8614611" cy="2438850"/>
          </a:xfrm>
          <a:prstGeom prst="roundRect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000" b="1">
              <a:solidFill>
                <a:schemeClr val="tx1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693AB41-7C3D-4106-B4B6-D028E16779A4}"/>
              </a:ext>
            </a:extLst>
          </p:cNvPr>
          <p:cNvSpPr txBox="1"/>
          <p:nvPr/>
        </p:nvSpPr>
        <p:spPr>
          <a:xfrm>
            <a:off x="3072710" y="2101663"/>
            <a:ext cx="706855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a. </a:t>
            </a:r>
            <a:r>
              <a:rPr lang="en-US" sz="3200" dirty="0" err="1"/>
              <a:t>Bạn</a:t>
            </a:r>
            <a:r>
              <a:rPr lang="en-US" sz="3200" dirty="0"/>
              <a:t> </a:t>
            </a:r>
            <a:r>
              <a:rPr lang="en-US" sz="3200" dirty="0" err="1"/>
              <a:t>nhỏ</a:t>
            </a:r>
            <a:r>
              <a:rPr lang="en-US" sz="3200" dirty="0"/>
              <a:t> </a:t>
            </a:r>
            <a:r>
              <a:rPr lang="en-US" sz="3200" dirty="0" err="1"/>
              <a:t>muốn</a:t>
            </a:r>
            <a:r>
              <a:rPr lang="en-US" sz="3200" dirty="0"/>
              <a:t> </a:t>
            </a:r>
            <a:r>
              <a:rPr lang="en-US" sz="3200" dirty="0" err="1"/>
              <a:t>cảm</a:t>
            </a:r>
            <a:r>
              <a:rPr lang="en-US" sz="3200" dirty="0"/>
              <a:t> </a:t>
            </a:r>
            <a:r>
              <a:rPr lang="en-US" sz="3200" dirty="0" err="1"/>
              <a:t>ơn</a:t>
            </a:r>
            <a:r>
              <a:rPr lang="en-US" sz="3200" dirty="0"/>
              <a:t> </a:t>
            </a:r>
            <a:r>
              <a:rPr lang="en-US" sz="3200" dirty="0" err="1"/>
              <a:t>những</a:t>
            </a:r>
            <a:r>
              <a:rPr lang="en-US" sz="3200" dirty="0"/>
              <a:t> ai?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2CD1FD52-E214-4638-B405-F841CF1CDC54}"/>
              </a:ext>
            </a:extLst>
          </p:cNvPr>
          <p:cNvSpPr txBox="1"/>
          <p:nvPr/>
        </p:nvSpPr>
        <p:spPr>
          <a:xfrm>
            <a:off x="2522621" y="2916382"/>
            <a:ext cx="761864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solidFill>
                  <a:schemeClr val="bg1"/>
                </a:solidFill>
              </a:rPr>
              <a:t>Bạn</a:t>
            </a:r>
            <a:r>
              <a:rPr lang="en-US" sz="3200" dirty="0">
                <a:solidFill>
                  <a:schemeClr val="bg1"/>
                </a:solidFill>
              </a:rPr>
              <a:t> </a:t>
            </a:r>
            <a:r>
              <a:rPr lang="en-US" sz="3200" dirty="0" err="1">
                <a:solidFill>
                  <a:schemeClr val="bg1"/>
                </a:solidFill>
              </a:rPr>
              <a:t>nhỏ</a:t>
            </a:r>
            <a:r>
              <a:rPr lang="en-US" sz="3200" dirty="0">
                <a:solidFill>
                  <a:schemeClr val="bg1"/>
                </a:solidFill>
              </a:rPr>
              <a:t> </a:t>
            </a:r>
            <a:r>
              <a:rPr lang="en-US" sz="3200" dirty="0" err="1">
                <a:solidFill>
                  <a:schemeClr val="bg1"/>
                </a:solidFill>
              </a:rPr>
              <a:t>muốn</a:t>
            </a:r>
            <a:r>
              <a:rPr lang="en-US" sz="3200" dirty="0">
                <a:solidFill>
                  <a:schemeClr val="bg1"/>
                </a:solidFill>
              </a:rPr>
              <a:t> </a:t>
            </a:r>
            <a:r>
              <a:rPr lang="en-US" sz="3200" dirty="0" err="1">
                <a:solidFill>
                  <a:schemeClr val="bg1"/>
                </a:solidFill>
              </a:rPr>
              <a:t>cảm</a:t>
            </a:r>
            <a:r>
              <a:rPr lang="en-US" sz="3200" dirty="0">
                <a:solidFill>
                  <a:schemeClr val="bg1"/>
                </a:solidFill>
              </a:rPr>
              <a:t> </a:t>
            </a:r>
            <a:r>
              <a:rPr lang="en-US" sz="3200" dirty="0" err="1">
                <a:solidFill>
                  <a:schemeClr val="bg1"/>
                </a:solidFill>
              </a:rPr>
              <a:t>ơn</a:t>
            </a:r>
            <a:r>
              <a:rPr lang="en-US" sz="3200" dirty="0">
                <a:solidFill>
                  <a:schemeClr val="bg1"/>
                </a:solidFill>
              </a:rPr>
              <a:t> </a:t>
            </a:r>
            <a:r>
              <a:rPr lang="en-US" sz="3200" dirty="0" err="1">
                <a:solidFill>
                  <a:schemeClr val="bg1"/>
                </a:solidFill>
              </a:rPr>
              <a:t>cô</a:t>
            </a:r>
            <a:r>
              <a:rPr lang="en-US" sz="3200" dirty="0">
                <a:solidFill>
                  <a:schemeClr val="bg1"/>
                </a:solidFill>
              </a:rPr>
              <a:t> </a:t>
            </a:r>
            <a:r>
              <a:rPr lang="en-US" sz="3200" dirty="0" err="1">
                <a:solidFill>
                  <a:schemeClr val="bg1"/>
                </a:solidFill>
              </a:rPr>
              <a:t>giáo</a:t>
            </a:r>
            <a:r>
              <a:rPr lang="en-US" sz="3200" dirty="0">
                <a:solidFill>
                  <a:schemeClr val="bg1"/>
                </a:solidFill>
              </a:rPr>
              <a:t>, </a:t>
            </a:r>
            <a:r>
              <a:rPr lang="en-US" sz="3200" dirty="0" err="1">
                <a:solidFill>
                  <a:schemeClr val="bg1"/>
                </a:solidFill>
              </a:rPr>
              <a:t>bạn</a:t>
            </a:r>
            <a:r>
              <a:rPr lang="en-US" sz="3200" dirty="0">
                <a:solidFill>
                  <a:schemeClr val="bg1"/>
                </a:solidFill>
              </a:rPr>
              <a:t> </a:t>
            </a:r>
            <a:r>
              <a:rPr lang="en-US" sz="3200" dirty="0" err="1">
                <a:solidFill>
                  <a:schemeClr val="bg1"/>
                </a:solidFill>
              </a:rPr>
              <a:t>bè</a:t>
            </a:r>
            <a:r>
              <a:rPr lang="en-US" sz="3200" dirty="0">
                <a:solidFill>
                  <a:schemeClr val="bg1"/>
                </a:solidFill>
              </a:rPr>
              <a:t>, </a:t>
            </a:r>
            <a:r>
              <a:rPr lang="en-US" sz="3200" dirty="0" err="1">
                <a:solidFill>
                  <a:schemeClr val="bg1"/>
                </a:solidFill>
              </a:rPr>
              <a:t>bố</a:t>
            </a:r>
            <a:r>
              <a:rPr lang="en-US" sz="3200" dirty="0">
                <a:solidFill>
                  <a:schemeClr val="bg1"/>
                </a:solidFill>
              </a:rPr>
              <a:t> </a:t>
            </a:r>
            <a:r>
              <a:rPr lang="en-US" sz="3200" dirty="0" err="1">
                <a:solidFill>
                  <a:schemeClr val="bg1"/>
                </a:solidFill>
              </a:rPr>
              <a:t>mẹ</a:t>
            </a:r>
            <a:r>
              <a:rPr lang="en-US" sz="3200" dirty="0">
                <a:solidFill>
                  <a:schemeClr val="bg1"/>
                </a:solidFill>
              </a:rPr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31124547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" name="组合 27"/>
          <p:cNvGrpSpPr/>
          <p:nvPr/>
        </p:nvGrpSpPr>
        <p:grpSpPr>
          <a:xfrm>
            <a:off x="0" y="-242414"/>
            <a:ext cx="12895093" cy="8093697"/>
            <a:chOff x="0" y="-221063"/>
            <a:chExt cx="12895093" cy="7946844"/>
          </a:xfrm>
        </p:grpSpPr>
        <p:sp>
          <p:nvSpPr>
            <p:cNvPr id="29" name="矩形 28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solidFill>
              <a:srgbClr val="9AD6E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3200"/>
            </a:p>
          </p:txBody>
        </p:sp>
        <p:grpSp>
          <p:nvGrpSpPr>
            <p:cNvPr id="30" name="组合 29"/>
            <p:cNvGrpSpPr/>
            <p:nvPr/>
          </p:nvGrpSpPr>
          <p:grpSpPr>
            <a:xfrm>
              <a:off x="144150" y="-221063"/>
              <a:ext cx="12750943" cy="7946844"/>
              <a:chOff x="2627224" y="-795141"/>
              <a:chExt cx="10013806" cy="7040780"/>
            </a:xfrm>
          </p:grpSpPr>
          <p:sp>
            <p:nvSpPr>
              <p:cNvPr id="31" name="矩形 30"/>
              <p:cNvSpPr/>
              <p:nvPr/>
            </p:nvSpPr>
            <p:spPr>
              <a:xfrm>
                <a:off x="2627224" y="-599283"/>
                <a:ext cx="5758249" cy="5957676"/>
              </a:xfrm>
              <a:prstGeom prst="rect">
                <a:avLst/>
              </a:prstGeom>
              <a:blipFill dpi="0" rotWithShape="1">
                <a:blip r:embed="rId3">
                  <a:alphaModFix amt="17000"/>
                  <a:lum bright="70000" contrast="-70000"/>
                </a:blip>
                <a:srcRect/>
                <a:stretch>
                  <a:fillRect/>
                </a:stretch>
              </a:blip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zh-CN" altLang="en-US" sz="3200"/>
              </a:p>
            </p:txBody>
          </p:sp>
          <p:sp>
            <p:nvSpPr>
              <p:cNvPr id="32" name="矩形 31"/>
              <p:cNvSpPr/>
              <p:nvPr/>
            </p:nvSpPr>
            <p:spPr>
              <a:xfrm rot="10601959">
                <a:off x="6872592" y="-795141"/>
                <a:ext cx="5768438" cy="7040780"/>
              </a:xfrm>
              <a:prstGeom prst="rect">
                <a:avLst/>
              </a:prstGeom>
              <a:blipFill dpi="0" rotWithShape="1">
                <a:blip r:embed="rId4">
                  <a:alphaModFix amt="17000"/>
                  <a:lum bright="70000" contrast="-70000"/>
                </a:blip>
                <a:srcRect/>
                <a:stretch>
                  <a:fillRect/>
                </a:stretch>
              </a:blip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zh-CN" altLang="en-US" sz="3200"/>
              </a:p>
            </p:txBody>
          </p:sp>
        </p:grpSp>
      </p:grpSp>
      <p:grpSp>
        <p:nvGrpSpPr>
          <p:cNvPr id="10" name="组合 9"/>
          <p:cNvGrpSpPr/>
          <p:nvPr/>
        </p:nvGrpSpPr>
        <p:grpSpPr>
          <a:xfrm>
            <a:off x="3934710" y="505065"/>
            <a:ext cx="859391" cy="652410"/>
            <a:chOff x="5886505" y="2191427"/>
            <a:chExt cx="2249940" cy="1639127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47" name="云形 46"/>
            <p:cNvSpPr/>
            <p:nvPr/>
          </p:nvSpPr>
          <p:spPr>
            <a:xfrm>
              <a:off x="5886505" y="2191427"/>
              <a:ext cx="2249940" cy="1639127"/>
            </a:xfrm>
            <a:prstGeom prst="cloud">
              <a:avLst/>
            </a:prstGeom>
            <a:solidFill>
              <a:schemeClr val="bg1"/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3200"/>
            </a:p>
          </p:txBody>
        </p:sp>
        <p:pic>
          <p:nvPicPr>
            <p:cNvPr id="8" name="图片 7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40098" y="2420796"/>
              <a:ext cx="1180390" cy="1180390"/>
            </a:xfrm>
            <a:prstGeom prst="rect">
              <a:avLst/>
            </a:prstGeom>
          </p:spPr>
        </p:pic>
      </p:grpSp>
      <p:grpSp>
        <p:nvGrpSpPr>
          <p:cNvPr id="41" name="组合 40"/>
          <p:cNvGrpSpPr/>
          <p:nvPr/>
        </p:nvGrpSpPr>
        <p:grpSpPr>
          <a:xfrm>
            <a:off x="0" y="5207212"/>
            <a:ext cx="12523845" cy="1647370"/>
            <a:chOff x="0" y="5207212"/>
            <a:chExt cx="12523845" cy="1647370"/>
          </a:xfrm>
        </p:grpSpPr>
        <p:pic>
          <p:nvPicPr>
            <p:cNvPr id="42" name="图片 41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5207212"/>
              <a:ext cx="6427845" cy="1647370"/>
            </a:xfrm>
            <a:prstGeom prst="rect">
              <a:avLst/>
            </a:prstGeom>
          </p:spPr>
        </p:pic>
        <p:pic>
          <p:nvPicPr>
            <p:cNvPr id="43" name="图片 42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96000" y="5207212"/>
              <a:ext cx="6427845" cy="1647370"/>
            </a:xfrm>
            <a:prstGeom prst="rect">
              <a:avLst/>
            </a:prstGeom>
          </p:spPr>
        </p:pic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04291B18-3D11-4DF4-8381-831F1C352819}"/>
              </a:ext>
            </a:extLst>
          </p:cNvPr>
          <p:cNvSpPr txBox="1"/>
          <p:nvPr/>
        </p:nvSpPr>
        <p:spPr>
          <a:xfrm>
            <a:off x="4850587" y="388034"/>
            <a:ext cx="341515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Trả</a:t>
            </a:r>
            <a:r>
              <a:rPr lang="en-US" sz="4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4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lời</a:t>
            </a:r>
            <a:r>
              <a:rPr lang="en-US" sz="4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4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câu</a:t>
            </a:r>
            <a:r>
              <a:rPr lang="en-US" sz="4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4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hỏi</a:t>
            </a:r>
            <a:endParaRPr lang="en-US" sz="4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3" name="圆角矩形 46">
            <a:extLst>
              <a:ext uri="{FF2B5EF4-FFF2-40B4-BE49-F238E27FC236}">
                <a16:creationId xmlns:a16="http://schemas.microsoft.com/office/drawing/2014/main" id="{DEFF415E-77DE-43B3-B5FE-C315D2701340}"/>
              </a:ext>
            </a:extLst>
          </p:cNvPr>
          <p:cNvSpPr/>
          <p:nvPr/>
        </p:nvSpPr>
        <p:spPr>
          <a:xfrm>
            <a:off x="1828800" y="1679806"/>
            <a:ext cx="9657708" cy="2438850"/>
          </a:xfrm>
          <a:prstGeom prst="roundRect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3200" b="1">
              <a:solidFill>
                <a:schemeClr val="tx1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693AB41-7C3D-4106-B4B6-D028E16779A4}"/>
              </a:ext>
            </a:extLst>
          </p:cNvPr>
          <p:cNvSpPr txBox="1"/>
          <p:nvPr/>
        </p:nvSpPr>
        <p:spPr>
          <a:xfrm>
            <a:off x="2689417" y="1893127"/>
            <a:ext cx="844793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/>
              <a:t>b. </a:t>
            </a:r>
            <a:r>
              <a:rPr lang="en-US" sz="3200" dirty="0" err="1"/>
              <a:t>Nhờ</a:t>
            </a:r>
            <a:r>
              <a:rPr lang="en-US" sz="3200" dirty="0"/>
              <a:t> </a:t>
            </a:r>
            <a:r>
              <a:rPr lang="en-US" sz="3200" dirty="0" err="1"/>
              <a:t>đâu</a:t>
            </a:r>
            <a:r>
              <a:rPr lang="en-US" sz="3200" dirty="0"/>
              <a:t> </a:t>
            </a:r>
            <a:r>
              <a:rPr lang="en-US" sz="3200" dirty="0" err="1"/>
              <a:t>mà</a:t>
            </a:r>
            <a:r>
              <a:rPr lang="en-US" sz="3200" dirty="0"/>
              <a:t> </a:t>
            </a:r>
            <a:r>
              <a:rPr lang="en-US" sz="3200" dirty="0" err="1"/>
              <a:t>bạn</a:t>
            </a:r>
            <a:r>
              <a:rPr lang="en-US" sz="3200" dirty="0"/>
              <a:t> </a:t>
            </a:r>
            <a:r>
              <a:rPr lang="en-US" sz="3200" dirty="0" err="1"/>
              <a:t>nhỏ</a:t>
            </a:r>
            <a:r>
              <a:rPr lang="en-US" sz="3200" dirty="0"/>
              <a:t> </a:t>
            </a:r>
            <a:r>
              <a:rPr lang="en-US" sz="3200" dirty="0" err="1"/>
              <a:t>đã</a:t>
            </a:r>
            <a:r>
              <a:rPr lang="en-US" sz="3200" dirty="0"/>
              <a:t> </a:t>
            </a:r>
            <a:r>
              <a:rPr lang="en-US" sz="3200" dirty="0" err="1"/>
              <a:t>tiến</a:t>
            </a:r>
            <a:r>
              <a:rPr lang="en-US" sz="3200" dirty="0"/>
              <a:t> </a:t>
            </a:r>
            <a:r>
              <a:rPr lang="en-US" sz="3200" dirty="0" err="1"/>
              <a:t>bộ</a:t>
            </a:r>
            <a:r>
              <a:rPr lang="en-US" sz="3200" dirty="0"/>
              <a:t> </a:t>
            </a:r>
            <a:r>
              <a:rPr lang="en-US" sz="3200" dirty="0" err="1"/>
              <a:t>không</a:t>
            </a:r>
            <a:r>
              <a:rPr lang="en-US" sz="3200" dirty="0"/>
              <a:t> </a:t>
            </a:r>
            <a:r>
              <a:rPr lang="en-US" sz="3200" dirty="0" err="1"/>
              <a:t>ngừng</a:t>
            </a:r>
            <a:r>
              <a:rPr lang="en-US" sz="3200" dirty="0"/>
              <a:t> </a:t>
            </a:r>
            <a:r>
              <a:rPr lang="en-US" sz="3200" dirty="0" err="1"/>
              <a:t>trong</a:t>
            </a:r>
            <a:r>
              <a:rPr lang="en-US" sz="3200" dirty="0"/>
              <a:t> </a:t>
            </a:r>
            <a:r>
              <a:rPr lang="en-US" sz="3200" dirty="0" err="1"/>
              <a:t>năm</a:t>
            </a:r>
            <a:r>
              <a:rPr lang="en-US" sz="3200" dirty="0"/>
              <a:t> </a:t>
            </a:r>
            <a:r>
              <a:rPr lang="en-US" sz="3200" dirty="0" err="1"/>
              <a:t>học</a:t>
            </a:r>
            <a:r>
              <a:rPr lang="en-US" sz="3200" dirty="0"/>
              <a:t> qua? 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2CD1FD52-E214-4638-B405-F841CF1CDC54}"/>
              </a:ext>
            </a:extLst>
          </p:cNvPr>
          <p:cNvSpPr txBox="1"/>
          <p:nvPr/>
        </p:nvSpPr>
        <p:spPr>
          <a:xfrm>
            <a:off x="2522620" y="2916382"/>
            <a:ext cx="844793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>
                <a:solidFill>
                  <a:schemeClr val="bg1"/>
                </a:solidFill>
              </a:rPr>
              <a:t>Bạn</a:t>
            </a:r>
            <a:r>
              <a:rPr lang="en-US" sz="3200" dirty="0">
                <a:solidFill>
                  <a:schemeClr val="bg1"/>
                </a:solidFill>
              </a:rPr>
              <a:t> </a:t>
            </a:r>
            <a:r>
              <a:rPr lang="en-US" sz="3200" dirty="0" err="1">
                <a:solidFill>
                  <a:schemeClr val="bg1"/>
                </a:solidFill>
              </a:rPr>
              <a:t>nhỏ</a:t>
            </a:r>
            <a:r>
              <a:rPr lang="en-US" sz="3200" dirty="0">
                <a:solidFill>
                  <a:schemeClr val="bg1"/>
                </a:solidFill>
              </a:rPr>
              <a:t> </a:t>
            </a:r>
            <a:r>
              <a:rPr lang="en-US" sz="3200" dirty="0" err="1">
                <a:solidFill>
                  <a:schemeClr val="bg1"/>
                </a:solidFill>
              </a:rPr>
              <a:t>đã</a:t>
            </a:r>
            <a:r>
              <a:rPr lang="en-US" sz="3200" dirty="0">
                <a:solidFill>
                  <a:schemeClr val="bg1"/>
                </a:solidFill>
              </a:rPr>
              <a:t> </a:t>
            </a:r>
            <a:r>
              <a:rPr lang="en-US" sz="3200" dirty="0" err="1">
                <a:solidFill>
                  <a:schemeClr val="bg1"/>
                </a:solidFill>
              </a:rPr>
              <a:t>tiến</a:t>
            </a:r>
            <a:r>
              <a:rPr lang="en-US" sz="3200" dirty="0">
                <a:solidFill>
                  <a:schemeClr val="bg1"/>
                </a:solidFill>
              </a:rPr>
              <a:t> </a:t>
            </a:r>
            <a:r>
              <a:rPr lang="en-US" sz="3200" dirty="0" err="1">
                <a:solidFill>
                  <a:schemeClr val="bg1"/>
                </a:solidFill>
              </a:rPr>
              <a:t>bộ</a:t>
            </a:r>
            <a:r>
              <a:rPr lang="en-US" sz="3200" dirty="0">
                <a:solidFill>
                  <a:schemeClr val="bg1"/>
                </a:solidFill>
              </a:rPr>
              <a:t> </a:t>
            </a:r>
            <a:r>
              <a:rPr lang="en-US" sz="3200" dirty="0" err="1">
                <a:solidFill>
                  <a:schemeClr val="bg1"/>
                </a:solidFill>
              </a:rPr>
              <a:t>không</a:t>
            </a:r>
            <a:r>
              <a:rPr lang="en-US" sz="3200" dirty="0">
                <a:solidFill>
                  <a:schemeClr val="bg1"/>
                </a:solidFill>
              </a:rPr>
              <a:t> </a:t>
            </a:r>
            <a:r>
              <a:rPr lang="en-US" sz="3200" dirty="0" err="1">
                <a:solidFill>
                  <a:schemeClr val="bg1"/>
                </a:solidFill>
              </a:rPr>
              <a:t>ngừng</a:t>
            </a:r>
            <a:r>
              <a:rPr lang="en-US" sz="3200" dirty="0">
                <a:solidFill>
                  <a:schemeClr val="bg1"/>
                </a:solidFill>
              </a:rPr>
              <a:t> </a:t>
            </a:r>
            <a:r>
              <a:rPr lang="en-US" sz="3200" dirty="0" err="1">
                <a:solidFill>
                  <a:schemeClr val="bg1"/>
                </a:solidFill>
              </a:rPr>
              <a:t>trong</a:t>
            </a:r>
            <a:r>
              <a:rPr lang="en-US" sz="3200" dirty="0">
                <a:solidFill>
                  <a:schemeClr val="bg1"/>
                </a:solidFill>
              </a:rPr>
              <a:t> </a:t>
            </a:r>
            <a:r>
              <a:rPr lang="en-US" sz="3200" dirty="0" err="1">
                <a:solidFill>
                  <a:schemeClr val="bg1"/>
                </a:solidFill>
              </a:rPr>
              <a:t>năm</a:t>
            </a:r>
            <a:r>
              <a:rPr lang="en-US" sz="3200" dirty="0">
                <a:solidFill>
                  <a:schemeClr val="bg1"/>
                </a:solidFill>
              </a:rPr>
              <a:t> </a:t>
            </a:r>
            <a:r>
              <a:rPr lang="en-US" sz="3200" dirty="0" err="1">
                <a:solidFill>
                  <a:schemeClr val="bg1"/>
                </a:solidFill>
              </a:rPr>
              <a:t>học</a:t>
            </a:r>
            <a:r>
              <a:rPr lang="en-US" sz="3200" dirty="0">
                <a:solidFill>
                  <a:schemeClr val="bg1"/>
                </a:solidFill>
              </a:rPr>
              <a:t> qua </a:t>
            </a:r>
            <a:r>
              <a:rPr lang="en-US" sz="3200" dirty="0" err="1">
                <a:solidFill>
                  <a:schemeClr val="bg1"/>
                </a:solidFill>
              </a:rPr>
              <a:t>nhờ</a:t>
            </a:r>
            <a:r>
              <a:rPr lang="en-US" sz="3200" dirty="0">
                <a:solidFill>
                  <a:schemeClr val="bg1"/>
                </a:solidFill>
              </a:rPr>
              <a:t> </a:t>
            </a:r>
            <a:r>
              <a:rPr lang="en-US" sz="3200" dirty="0" err="1">
                <a:solidFill>
                  <a:schemeClr val="bg1"/>
                </a:solidFill>
              </a:rPr>
              <a:t>sự</a:t>
            </a:r>
            <a:r>
              <a:rPr lang="en-US" sz="3200" dirty="0">
                <a:solidFill>
                  <a:schemeClr val="bg1"/>
                </a:solidFill>
              </a:rPr>
              <a:t> </a:t>
            </a:r>
            <a:r>
              <a:rPr lang="en-US" sz="3200" dirty="0" err="1">
                <a:solidFill>
                  <a:schemeClr val="bg1"/>
                </a:solidFill>
              </a:rPr>
              <a:t>giúp</a:t>
            </a:r>
            <a:r>
              <a:rPr lang="en-US" sz="3200" dirty="0">
                <a:solidFill>
                  <a:schemeClr val="bg1"/>
                </a:solidFill>
              </a:rPr>
              <a:t> </a:t>
            </a:r>
            <a:r>
              <a:rPr lang="en-US" sz="3200" dirty="0" err="1">
                <a:solidFill>
                  <a:schemeClr val="bg1"/>
                </a:solidFill>
              </a:rPr>
              <a:t>đỡ</a:t>
            </a:r>
            <a:r>
              <a:rPr lang="en-US" sz="3200" dirty="0">
                <a:solidFill>
                  <a:schemeClr val="bg1"/>
                </a:solidFill>
              </a:rPr>
              <a:t> </a:t>
            </a:r>
            <a:r>
              <a:rPr lang="en-US" sz="3200" dirty="0" err="1">
                <a:solidFill>
                  <a:schemeClr val="bg1"/>
                </a:solidFill>
              </a:rPr>
              <a:t>của</a:t>
            </a:r>
            <a:r>
              <a:rPr lang="en-US" sz="3200" dirty="0">
                <a:solidFill>
                  <a:schemeClr val="bg1"/>
                </a:solidFill>
              </a:rPr>
              <a:t> </a:t>
            </a:r>
            <a:r>
              <a:rPr lang="en-US" sz="3200" dirty="0" err="1">
                <a:solidFill>
                  <a:schemeClr val="bg1"/>
                </a:solidFill>
              </a:rPr>
              <a:t>mọi</a:t>
            </a:r>
            <a:r>
              <a:rPr lang="en-US" sz="3200" dirty="0">
                <a:solidFill>
                  <a:schemeClr val="bg1"/>
                </a:solidFill>
              </a:rPr>
              <a:t> </a:t>
            </a:r>
            <a:r>
              <a:rPr lang="en-US" sz="3200" dirty="0" err="1">
                <a:solidFill>
                  <a:schemeClr val="bg1"/>
                </a:solidFill>
              </a:rPr>
              <a:t>người</a:t>
            </a:r>
            <a:r>
              <a:rPr lang="en-US" sz="3200" dirty="0">
                <a:solidFill>
                  <a:schemeClr val="bg1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1295177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" name="组合 27"/>
          <p:cNvGrpSpPr/>
          <p:nvPr/>
        </p:nvGrpSpPr>
        <p:grpSpPr>
          <a:xfrm>
            <a:off x="0" y="-242414"/>
            <a:ext cx="12895093" cy="8093697"/>
            <a:chOff x="0" y="-221063"/>
            <a:chExt cx="12895093" cy="7946844"/>
          </a:xfrm>
        </p:grpSpPr>
        <p:sp>
          <p:nvSpPr>
            <p:cNvPr id="29" name="矩形 28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solidFill>
              <a:srgbClr val="9AD6E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30" name="组合 29"/>
            <p:cNvGrpSpPr/>
            <p:nvPr/>
          </p:nvGrpSpPr>
          <p:grpSpPr>
            <a:xfrm>
              <a:off x="144150" y="-221063"/>
              <a:ext cx="12750943" cy="7946844"/>
              <a:chOff x="2627224" y="-795141"/>
              <a:chExt cx="10013806" cy="7040780"/>
            </a:xfrm>
          </p:grpSpPr>
          <p:sp>
            <p:nvSpPr>
              <p:cNvPr id="31" name="矩形 30"/>
              <p:cNvSpPr/>
              <p:nvPr/>
            </p:nvSpPr>
            <p:spPr>
              <a:xfrm>
                <a:off x="2627224" y="-599283"/>
                <a:ext cx="5758249" cy="5957676"/>
              </a:xfrm>
              <a:prstGeom prst="rect">
                <a:avLst/>
              </a:prstGeom>
              <a:blipFill dpi="0" rotWithShape="1">
                <a:blip r:embed="rId3">
                  <a:alphaModFix amt="17000"/>
                  <a:lum bright="70000" contrast="-70000"/>
                </a:blip>
                <a:srcRect/>
                <a:stretch>
                  <a:fillRect/>
                </a:stretch>
              </a:blip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zh-CN" altLang="en-US"/>
              </a:p>
            </p:txBody>
          </p:sp>
          <p:sp>
            <p:nvSpPr>
              <p:cNvPr id="32" name="矩形 31"/>
              <p:cNvSpPr/>
              <p:nvPr/>
            </p:nvSpPr>
            <p:spPr>
              <a:xfrm rot="10601959">
                <a:off x="6872592" y="-795141"/>
                <a:ext cx="5768438" cy="7040780"/>
              </a:xfrm>
              <a:prstGeom prst="rect">
                <a:avLst/>
              </a:prstGeom>
              <a:blipFill dpi="0" rotWithShape="1">
                <a:blip r:embed="rId4">
                  <a:alphaModFix amt="17000"/>
                  <a:lum bright="70000" contrast="-70000"/>
                </a:blip>
                <a:srcRect/>
                <a:stretch>
                  <a:fillRect/>
                </a:stretch>
              </a:blip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zh-CN" altLang="en-US"/>
              </a:p>
            </p:txBody>
          </p:sp>
        </p:grpSp>
      </p:grpSp>
      <p:grpSp>
        <p:nvGrpSpPr>
          <p:cNvPr id="10" name="组合 9"/>
          <p:cNvGrpSpPr/>
          <p:nvPr/>
        </p:nvGrpSpPr>
        <p:grpSpPr>
          <a:xfrm>
            <a:off x="3934710" y="505065"/>
            <a:ext cx="859391" cy="652410"/>
            <a:chOff x="5886505" y="2191427"/>
            <a:chExt cx="2249940" cy="1639127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47" name="云形 46"/>
            <p:cNvSpPr/>
            <p:nvPr/>
          </p:nvSpPr>
          <p:spPr>
            <a:xfrm>
              <a:off x="5886505" y="2191427"/>
              <a:ext cx="2249940" cy="1639127"/>
            </a:xfrm>
            <a:prstGeom prst="cloud">
              <a:avLst/>
            </a:prstGeom>
            <a:solidFill>
              <a:schemeClr val="bg1"/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200"/>
            </a:p>
          </p:txBody>
        </p:sp>
        <p:pic>
          <p:nvPicPr>
            <p:cNvPr id="8" name="图片 7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40098" y="2420796"/>
              <a:ext cx="1180390" cy="1180390"/>
            </a:xfrm>
            <a:prstGeom prst="rect">
              <a:avLst/>
            </a:prstGeom>
          </p:spPr>
        </p:pic>
      </p:grpSp>
      <p:grpSp>
        <p:nvGrpSpPr>
          <p:cNvPr id="41" name="组合 40"/>
          <p:cNvGrpSpPr/>
          <p:nvPr/>
        </p:nvGrpSpPr>
        <p:grpSpPr>
          <a:xfrm>
            <a:off x="0" y="5207212"/>
            <a:ext cx="12523845" cy="1647370"/>
            <a:chOff x="0" y="5207212"/>
            <a:chExt cx="12523845" cy="1647370"/>
          </a:xfrm>
        </p:grpSpPr>
        <p:pic>
          <p:nvPicPr>
            <p:cNvPr id="42" name="图片 41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5207212"/>
              <a:ext cx="6427845" cy="1647370"/>
            </a:xfrm>
            <a:prstGeom prst="rect">
              <a:avLst/>
            </a:prstGeom>
          </p:spPr>
        </p:pic>
        <p:pic>
          <p:nvPicPr>
            <p:cNvPr id="43" name="图片 42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96000" y="5207212"/>
              <a:ext cx="6427845" cy="1647370"/>
            </a:xfrm>
            <a:prstGeom prst="rect">
              <a:avLst/>
            </a:prstGeom>
          </p:spPr>
        </p:pic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04291B18-3D11-4DF4-8381-831F1C352819}"/>
              </a:ext>
            </a:extLst>
          </p:cNvPr>
          <p:cNvSpPr txBox="1"/>
          <p:nvPr/>
        </p:nvSpPr>
        <p:spPr>
          <a:xfrm>
            <a:off x="4850587" y="388034"/>
            <a:ext cx="341515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Trả</a:t>
            </a:r>
            <a:r>
              <a:rPr lang="en-US" sz="4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4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lời</a:t>
            </a:r>
            <a:r>
              <a:rPr lang="en-US" sz="4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4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câu</a:t>
            </a:r>
            <a:r>
              <a:rPr lang="en-US" sz="4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4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hỏi</a:t>
            </a:r>
            <a:endParaRPr lang="en-US" sz="4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3" name="圆角矩形 46">
            <a:extLst>
              <a:ext uri="{FF2B5EF4-FFF2-40B4-BE49-F238E27FC236}">
                <a16:creationId xmlns:a16="http://schemas.microsoft.com/office/drawing/2014/main" id="{DEFF415E-77DE-43B3-B5FE-C315D2701340}"/>
              </a:ext>
            </a:extLst>
          </p:cNvPr>
          <p:cNvSpPr/>
          <p:nvPr/>
        </p:nvSpPr>
        <p:spPr>
          <a:xfrm>
            <a:off x="2081463" y="1679806"/>
            <a:ext cx="8313821" cy="2438850"/>
          </a:xfrm>
          <a:prstGeom prst="round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000" b="1">
              <a:solidFill>
                <a:schemeClr val="tx1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693AB41-7C3D-4106-B4B6-D028E16779A4}"/>
              </a:ext>
            </a:extLst>
          </p:cNvPr>
          <p:cNvSpPr txBox="1"/>
          <p:nvPr/>
        </p:nvSpPr>
        <p:spPr>
          <a:xfrm>
            <a:off x="2661007" y="2154737"/>
            <a:ext cx="754123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/>
              <a:t>c. </a:t>
            </a:r>
            <a:r>
              <a:rPr lang="en-US" sz="3600" dirty="0" err="1"/>
              <a:t>Còn</a:t>
            </a:r>
            <a:r>
              <a:rPr lang="en-US" sz="3600" dirty="0"/>
              <a:t> </a:t>
            </a:r>
            <a:r>
              <a:rPr lang="en-US" sz="3600" dirty="0" err="1"/>
              <a:t>em</a:t>
            </a:r>
            <a:r>
              <a:rPr lang="en-US" sz="3600" dirty="0"/>
              <a:t>, </a:t>
            </a:r>
            <a:r>
              <a:rPr lang="en-US" sz="3600" dirty="0" err="1"/>
              <a:t>sau</a:t>
            </a:r>
            <a:r>
              <a:rPr lang="en-US" sz="3600" dirty="0"/>
              <a:t> </a:t>
            </a:r>
            <a:r>
              <a:rPr lang="en-US" sz="3600" dirty="0" err="1"/>
              <a:t>một</a:t>
            </a:r>
            <a:r>
              <a:rPr lang="en-US" sz="3600" dirty="0"/>
              <a:t> </a:t>
            </a:r>
            <a:r>
              <a:rPr lang="en-US" sz="3600" dirty="0" err="1"/>
              <a:t>năm</a:t>
            </a:r>
            <a:r>
              <a:rPr lang="en-US" sz="3600" dirty="0"/>
              <a:t> </a:t>
            </a:r>
            <a:r>
              <a:rPr lang="en-US" sz="3600" dirty="0" err="1"/>
              <a:t>học</a:t>
            </a:r>
            <a:r>
              <a:rPr lang="en-US" sz="3600" dirty="0"/>
              <a:t>, </a:t>
            </a:r>
            <a:r>
              <a:rPr lang="en-US" sz="3600" dirty="0" err="1"/>
              <a:t>em</a:t>
            </a:r>
            <a:r>
              <a:rPr lang="en-US" sz="3600" dirty="0"/>
              <a:t> </a:t>
            </a:r>
            <a:r>
              <a:rPr lang="en-US" sz="3600" dirty="0" err="1"/>
              <a:t>muốn</a:t>
            </a:r>
            <a:r>
              <a:rPr lang="en-US" sz="3600" dirty="0"/>
              <a:t> </a:t>
            </a:r>
            <a:r>
              <a:rPr lang="en-US" sz="3600" dirty="0" err="1"/>
              <a:t>cảm</a:t>
            </a:r>
            <a:r>
              <a:rPr lang="en-US" sz="3600" dirty="0"/>
              <a:t> </a:t>
            </a:r>
            <a:r>
              <a:rPr lang="en-US" sz="3600" dirty="0" err="1"/>
              <a:t>ơn</a:t>
            </a:r>
            <a:r>
              <a:rPr lang="en-US" sz="3600" dirty="0"/>
              <a:t> </a:t>
            </a:r>
            <a:r>
              <a:rPr lang="en-US" sz="3600" dirty="0" err="1"/>
              <a:t>những</a:t>
            </a:r>
            <a:r>
              <a:rPr lang="en-US" sz="3600" dirty="0"/>
              <a:t> ai? </a:t>
            </a:r>
            <a:r>
              <a:rPr lang="en-US" sz="3600" dirty="0" err="1"/>
              <a:t>Vì</a:t>
            </a:r>
            <a:r>
              <a:rPr lang="en-US" sz="3600" dirty="0"/>
              <a:t> </a:t>
            </a:r>
            <a:r>
              <a:rPr lang="en-US" sz="3600" dirty="0" err="1"/>
              <a:t>sao</a:t>
            </a:r>
            <a:r>
              <a:rPr lang="en-US" sz="3600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41749959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2"/>
          <a:srcRect l="626" t="832" r="626" b="1028"/>
          <a:stretch>
            <a:fillRect/>
          </a:stretch>
        </p:blipFill>
        <p:spPr>
          <a:xfrm>
            <a:off x="0" y="0"/>
            <a:ext cx="12219444" cy="6857999"/>
          </a:xfrm>
          <a:prstGeom prst="rect">
            <a:avLst/>
          </a:prstGeom>
        </p:spPr>
      </p:pic>
      <p:sp>
        <p:nvSpPr>
          <p:cNvPr id="53" name="Oval 52">
            <a:extLst>
              <a:ext uri="{FF2B5EF4-FFF2-40B4-BE49-F238E27FC236}">
                <a16:creationId xmlns:a16="http://schemas.microsoft.com/office/drawing/2014/main" id="{95B91699-794B-4264-8991-F8230DBD1B3E}"/>
              </a:ext>
            </a:extLst>
          </p:cNvPr>
          <p:cNvSpPr/>
          <p:nvPr/>
        </p:nvSpPr>
        <p:spPr>
          <a:xfrm>
            <a:off x="1697898" y="1234644"/>
            <a:ext cx="720940" cy="697548"/>
          </a:xfrm>
          <a:prstGeom prst="ellipse">
            <a:avLst/>
          </a:prstGeom>
          <a:gradFill flip="none" rotWithShape="1">
            <a:gsLst>
              <a:gs pos="0">
                <a:schemeClr val="accent1">
                  <a:lumMod val="67000"/>
                </a:schemeClr>
              </a:gs>
              <a:gs pos="48000">
                <a:schemeClr val="accent1">
                  <a:lumMod val="97000"/>
                  <a:lumOff val="3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00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733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itchFamily="34" charset="0"/>
                <a:cs typeface="Times New Roman" pitchFamily="18" charset="0"/>
              </a:rPr>
              <a:t>4</a:t>
            </a:r>
            <a:endParaRPr kumimoji="0" lang="en-US" sz="3733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 Rounded MT Bold" pitchFamily="34" charset="0"/>
              <a:ea typeface="+mn-ea"/>
              <a:cs typeface="Times New Roman" pitchFamily="18" charset="0"/>
            </a:endParaRP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97386A9C-8BD8-4D4B-9778-3563681169A8}"/>
              </a:ext>
            </a:extLst>
          </p:cNvPr>
          <p:cNvSpPr txBox="1"/>
          <p:nvPr/>
        </p:nvSpPr>
        <p:spPr>
          <a:xfrm>
            <a:off x="2407490" y="1245528"/>
            <a:ext cx="3172691" cy="697547"/>
          </a:xfrm>
          <a:prstGeom prst="rect">
            <a:avLst/>
          </a:prstGeom>
          <a:noFill/>
        </p:spPr>
        <p:txBody>
          <a:bodyPr wrap="square" lIns="121904" tIns="60952" rIns="121904" bIns="60952" rtlCol="0">
            <a:spAutoFit/>
          </a:bodyPr>
          <a:lstStyle/>
          <a:p>
            <a:pPr marL="0" marR="0" lvl="0" indent="0" algn="just" defTabSz="121900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733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Nghe </a:t>
            </a:r>
            <a:r>
              <a:rPr kumimoji="0" lang="en-US" sz="3733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viết</a:t>
            </a:r>
            <a:endParaRPr kumimoji="0" lang="en-US" sz="3733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77BCDE37-1122-4D7F-8138-FBCE84DFFF44}"/>
              </a:ext>
            </a:extLst>
          </p:cNvPr>
          <p:cNvSpPr txBox="1"/>
          <p:nvPr/>
        </p:nvSpPr>
        <p:spPr>
          <a:xfrm>
            <a:off x="2254076" y="2088652"/>
            <a:ext cx="8919248" cy="615537"/>
          </a:xfrm>
          <a:prstGeom prst="rect">
            <a:avLst/>
          </a:prstGeom>
          <a:noFill/>
        </p:spPr>
        <p:txBody>
          <a:bodyPr wrap="square" lIns="121904" tIns="60952" rIns="121904" bIns="60952" rtlCol="0">
            <a:spAutoFit/>
          </a:bodyPr>
          <a:lstStyle/>
          <a:p>
            <a:pPr marL="0" marR="0" lvl="0" indent="0" algn="just" defTabSz="121900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Thời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gian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trôi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thật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nhanh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.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Tôi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nhớ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lại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những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chuyện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30F7E75E-BC59-42A3-AD22-81026E32FF65}"/>
              </a:ext>
            </a:extLst>
          </p:cNvPr>
          <p:cNvSpPr txBox="1"/>
          <p:nvPr/>
        </p:nvSpPr>
        <p:spPr>
          <a:xfrm>
            <a:off x="1590312" y="2594990"/>
            <a:ext cx="9478739" cy="1600422"/>
          </a:xfrm>
          <a:prstGeom prst="rect">
            <a:avLst/>
          </a:prstGeom>
          <a:noFill/>
        </p:spPr>
        <p:txBody>
          <a:bodyPr wrap="square" lIns="121904" tIns="60952" rIns="121904" bIns="60952" rtlCol="0">
            <a:spAutoFit/>
          </a:bodyPr>
          <a:lstStyle/>
          <a:p>
            <a:pPr marL="0" marR="0" lvl="0" indent="0" algn="just" defTabSz="121900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dirty="0" err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đã</a:t>
            </a:r>
            <a:r>
              <a:rPr lang="en-US" sz="3200" dirty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qua. </a:t>
            </a:r>
            <a:r>
              <a:rPr lang="en-US" sz="3200" dirty="0" err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Từ</a:t>
            </a:r>
            <a:r>
              <a:rPr lang="en-US" sz="3200" dirty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đầu</a:t>
            </a:r>
            <a:r>
              <a:rPr lang="en-US" sz="3200" dirty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năm</a:t>
            </a:r>
            <a:r>
              <a:rPr lang="en-US" sz="3200" dirty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đến</a:t>
            </a:r>
            <a:r>
              <a:rPr lang="en-US" sz="3200" dirty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nay, </a:t>
            </a:r>
            <a:r>
              <a:rPr lang="en-US" sz="3200" dirty="0" err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nhờ</a:t>
            </a:r>
            <a:r>
              <a:rPr lang="en-US" sz="3200" dirty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sự</a:t>
            </a:r>
            <a:r>
              <a:rPr lang="en-US" sz="3200" dirty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giúp</a:t>
            </a:r>
            <a:r>
              <a:rPr lang="en-US" sz="3200" dirty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đỡ</a:t>
            </a:r>
            <a:r>
              <a:rPr lang="en-US" sz="3200" dirty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của</a:t>
            </a:r>
            <a:r>
              <a:rPr lang="en-US" sz="3200" dirty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nhiều</a:t>
            </a:r>
            <a:r>
              <a:rPr lang="en-US" sz="3200" dirty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người</a:t>
            </a:r>
            <a:r>
              <a:rPr lang="en-US" sz="3200" dirty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, </a:t>
            </a:r>
            <a:r>
              <a:rPr lang="en-US" sz="3200" dirty="0" err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tôi</a:t>
            </a:r>
            <a:r>
              <a:rPr lang="en-US" sz="3200" dirty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tiến</a:t>
            </a:r>
            <a:r>
              <a:rPr lang="en-US" sz="3200" dirty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bộ</a:t>
            </a:r>
            <a:r>
              <a:rPr lang="en-US" sz="3200" dirty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không</a:t>
            </a:r>
            <a:r>
              <a:rPr lang="en-US" sz="3200" dirty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ngừng</a:t>
            </a:r>
            <a:r>
              <a:rPr lang="en-US" sz="3200" dirty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. </a:t>
            </a:r>
            <a:r>
              <a:rPr lang="en-US" sz="3200" dirty="0" err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Tôi</a:t>
            </a:r>
            <a:r>
              <a:rPr lang="en-US" sz="3200" dirty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muốn</a:t>
            </a:r>
            <a:r>
              <a:rPr lang="en-US" sz="3200" dirty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cảm</a:t>
            </a:r>
            <a:r>
              <a:rPr lang="en-US" sz="3200" dirty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ơn</a:t>
            </a:r>
            <a:r>
              <a:rPr lang="en-US" sz="3200" dirty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tất</a:t>
            </a:r>
            <a:r>
              <a:rPr lang="en-US" sz="3200" dirty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cả</a:t>
            </a:r>
            <a:r>
              <a:rPr lang="en-US" sz="3200" dirty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.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051452FA-8DB5-43CC-8D9B-CC711353A9CD}"/>
              </a:ext>
            </a:extLst>
          </p:cNvPr>
          <p:cNvSpPr txBox="1"/>
          <p:nvPr/>
        </p:nvSpPr>
        <p:spPr>
          <a:xfrm>
            <a:off x="2029842" y="4852748"/>
            <a:ext cx="8188025" cy="697547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lIns="121904" tIns="60952" rIns="121904" bIns="60952" rtlCol="0">
            <a:spAutoFit/>
          </a:bodyPr>
          <a:lstStyle/>
          <a:p>
            <a:pPr marL="0" marR="0" lvl="0" indent="0" algn="ctr" defTabSz="121900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733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Khi</a:t>
            </a:r>
            <a:r>
              <a:rPr kumimoji="0" lang="en-US" sz="3733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kumimoji="0" lang="en-US" sz="3733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viết</a:t>
            </a:r>
            <a:r>
              <a:rPr kumimoji="0" lang="en-US" sz="3733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kumimoji="0" lang="en-US" sz="3733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chữ</a:t>
            </a:r>
            <a:r>
              <a:rPr kumimoji="0" lang="en-US" sz="3733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kumimoji="0" lang="en-US" sz="3733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đầu</a:t>
            </a:r>
            <a:r>
              <a:rPr kumimoji="0" lang="en-US" sz="3733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kumimoji="0" lang="en-US" sz="3733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dòng</a:t>
            </a:r>
            <a:r>
              <a:rPr kumimoji="0" lang="en-US" sz="3733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, ta </a:t>
            </a:r>
            <a:r>
              <a:rPr kumimoji="0" lang="en-US" sz="3733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lưu</a:t>
            </a:r>
            <a:r>
              <a:rPr kumimoji="0" lang="en-US" sz="3733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ý </a:t>
            </a:r>
            <a:r>
              <a:rPr kumimoji="0" lang="en-US" sz="3733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gì</a:t>
            </a:r>
            <a:r>
              <a:rPr kumimoji="0" lang="en-US" sz="3733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?</a:t>
            </a:r>
          </a:p>
        </p:txBody>
      </p:sp>
      <p:sp>
        <p:nvSpPr>
          <p:cNvPr id="58" name="Right Arrow 4">
            <a:extLst>
              <a:ext uri="{FF2B5EF4-FFF2-40B4-BE49-F238E27FC236}">
                <a16:creationId xmlns:a16="http://schemas.microsoft.com/office/drawing/2014/main" id="{273C352A-5B14-4778-85CC-74DA4631E270}"/>
              </a:ext>
            </a:extLst>
          </p:cNvPr>
          <p:cNvSpPr/>
          <p:nvPr/>
        </p:nvSpPr>
        <p:spPr>
          <a:xfrm>
            <a:off x="1593957" y="2426510"/>
            <a:ext cx="574964" cy="252661"/>
          </a:xfrm>
          <a:prstGeom prst="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00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62DB3FBA-56D9-4734-B8D6-6E8D1EC6D99E}"/>
              </a:ext>
            </a:extLst>
          </p:cNvPr>
          <p:cNvSpPr txBox="1"/>
          <p:nvPr/>
        </p:nvSpPr>
        <p:spPr>
          <a:xfrm>
            <a:off x="1985052" y="4844281"/>
            <a:ext cx="8188025" cy="697547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lIns="121904" tIns="60952" rIns="121904" bIns="60952" rtlCol="0">
            <a:spAutoFit/>
          </a:bodyPr>
          <a:lstStyle/>
          <a:p>
            <a:pPr marL="0" marR="0" lvl="0" indent="0" algn="ctr" defTabSz="121900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733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Những</a:t>
            </a:r>
            <a:r>
              <a:rPr kumimoji="0" lang="en-US" sz="3733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kumimoji="0" lang="en-US" sz="3733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chữ</a:t>
            </a:r>
            <a:r>
              <a:rPr kumimoji="0" lang="en-US" sz="3733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kumimoji="0" lang="en-US" sz="3733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nào</a:t>
            </a:r>
            <a:r>
              <a:rPr kumimoji="0" lang="en-US" sz="3733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kumimoji="0" lang="en-US" sz="3733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viết</a:t>
            </a:r>
            <a:r>
              <a:rPr kumimoji="0" lang="en-US" sz="3733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kumimoji="0" lang="en-US" sz="3733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hoa</a:t>
            </a:r>
            <a:r>
              <a:rPr kumimoji="0" lang="en-US" sz="3733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? </a:t>
            </a:r>
            <a:r>
              <a:rPr kumimoji="0" lang="en-US" sz="3733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Vì</a:t>
            </a:r>
            <a:r>
              <a:rPr kumimoji="0" lang="en-US" sz="3733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kumimoji="0" lang="en-US" sz="3733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sao</a:t>
            </a:r>
            <a:r>
              <a:rPr kumimoji="0" lang="en-US" sz="3733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?</a:t>
            </a: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8E6AA9B8-657A-4185-850E-032446F1FB8E}"/>
              </a:ext>
            </a:extLst>
          </p:cNvPr>
          <p:cNvSpPr txBox="1"/>
          <p:nvPr/>
        </p:nvSpPr>
        <p:spPr>
          <a:xfrm>
            <a:off x="2001986" y="4863632"/>
            <a:ext cx="8188025" cy="697547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lIns="121904" tIns="60952" rIns="121904" bIns="60952" rtlCol="0">
            <a:spAutoFit/>
          </a:bodyPr>
          <a:lstStyle/>
          <a:p>
            <a:pPr marL="0" marR="0" lvl="0" indent="0" algn="ctr" defTabSz="121900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733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Đoạn</a:t>
            </a:r>
            <a:r>
              <a:rPr kumimoji="0" lang="en-US" sz="3733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kumimoji="0" lang="en-US" sz="3733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trên</a:t>
            </a:r>
            <a:r>
              <a:rPr kumimoji="0" lang="en-US" sz="3733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kumimoji="0" lang="en-US" sz="3733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có</a:t>
            </a:r>
            <a:r>
              <a:rPr kumimoji="0" lang="en-US" sz="3733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kumimoji="0" lang="en-US" sz="3733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mấy</a:t>
            </a:r>
            <a:r>
              <a:rPr kumimoji="0" lang="en-US" sz="3733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kumimoji="0" lang="en-US" sz="3733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câu</a:t>
            </a:r>
            <a:r>
              <a:rPr kumimoji="0" lang="en-US" sz="3733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?</a:t>
            </a:r>
          </a:p>
        </p:txBody>
      </p:sp>
      <p:sp>
        <p:nvSpPr>
          <p:cNvPr id="61" name="Oval 60">
            <a:extLst>
              <a:ext uri="{FF2B5EF4-FFF2-40B4-BE49-F238E27FC236}">
                <a16:creationId xmlns:a16="http://schemas.microsoft.com/office/drawing/2014/main" id="{E94C969E-8988-4B46-A386-EC72B7492E2F}"/>
              </a:ext>
            </a:extLst>
          </p:cNvPr>
          <p:cNvSpPr/>
          <p:nvPr/>
        </p:nvSpPr>
        <p:spPr>
          <a:xfrm>
            <a:off x="6459100" y="2366654"/>
            <a:ext cx="152401" cy="304803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00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cxnSp>
        <p:nvCxnSpPr>
          <p:cNvPr id="62" name="Straight Connector 61">
            <a:extLst>
              <a:ext uri="{FF2B5EF4-FFF2-40B4-BE49-F238E27FC236}">
                <a16:creationId xmlns:a16="http://schemas.microsoft.com/office/drawing/2014/main" id="{AF5657F6-B851-4F4E-95B0-6BA9A37A3C1C}"/>
              </a:ext>
            </a:extLst>
          </p:cNvPr>
          <p:cNvCxnSpPr/>
          <p:nvPr/>
        </p:nvCxnSpPr>
        <p:spPr>
          <a:xfrm>
            <a:off x="6611501" y="2594990"/>
            <a:ext cx="323273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Connector 62">
            <a:extLst>
              <a:ext uri="{FF2B5EF4-FFF2-40B4-BE49-F238E27FC236}">
                <a16:creationId xmlns:a16="http://schemas.microsoft.com/office/drawing/2014/main" id="{24CD5F1F-9A9F-4CF8-B91E-576D5C83C6E1}"/>
              </a:ext>
            </a:extLst>
          </p:cNvPr>
          <p:cNvCxnSpPr/>
          <p:nvPr/>
        </p:nvCxnSpPr>
        <p:spPr>
          <a:xfrm>
            <a:off x="2257201" y="2665633"/>
            <a:ext cx="323273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4" name="TextBox 63">
            <a:extLst>
              <a:ext uri="{FF2B5EF4-FFF2-40B4-BE49-F238E27FC236}">
                <a16:creationId xmlns:a16="http://schemas.microsoft.com/office/drawing/2014/main" id="{26D4961B-6779-4D6D-9ADF-07003A776771}"/>
              </a:ext>
            </a:extLst>
          </p:cNvPr>
          <p:cNvSpPr txBox="1"/>
          <p:nvPr/>
        </p:nvSpPr>
        <p:spPr>
          <a:xfrm>
            <a:off x="2035854" y="4885940"/>
            <a:ext cx="8188025" cy="697547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lIns="121904" tIns="60952" rIns="121904" bIns="60952" rtlCol="0">
            <a:spAutoFit/>
          </a:bodyPr>
          <a:lstStyle/>
          <a:p>
            <a:pPr marL="0" marR="0" lvl="0" indent="0" algn="ctr" defTabSz="121900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733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Kết</a:t>
            </a:r>
            <a:r>
              <a:rPr kumimoji="0" lang="en-US" sz="3733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kumimoji="0" lang="en-US" sz="3733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thúc</a:t>
            </a:r>
            <a:r>
              <a:rPr kumimoji="0" lang="en-US" sz="3733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kumimoji="0" lang="en-US" sz="3733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câu</a:t>
            </a:r>
            <a:r>
              <a:rPr kumimoji="0" lang="en-US" sz="3733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kumimoji="0" lang="en-US" sz="3733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có</a:t>
            </a:r>
            <a:r>
              <a:rPr kumimoji="0" lang="en-US" sz="3733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kumimoji="0" lang="en-US" sz="3733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dấu</a:t>
            </a:r>
            <a:r>
              <a:rPr kumimoji="0" lang="en-US" sz="3733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kumimoji="0" lang="en-US" sz="3733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gì</a:t>
            </a:r>
            <a:r>
              <a:rPr kumimoji="0" lang="en-US" sz="3733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?</a:t>
            </a:r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id="{07C5543A-07A6-41EB-BD31-BAD84A68C01C}"/>
              </a:ext>
            </a:extLst>
          </p:cNvPr>
          <p:cNvSpPr txBox="1"/>
          <p:nvPr/>
        </p:nvSpPr>
        <p:spPr>
          <a:xfrm>
            <a:off x="2001987" y="4844281"/>
            <a:ext cx="8188025" cy="697547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lIns="121904" tIns="60952" rIns="121904" bIns="60952" rtlCol="0">
            <a:spAutoFit/>
          </a:bodyPr>
          <a:lstStyle/>
          <a:p>
            <a:pPr marL="0" marR="0" lvl="0" indent="0" algn="ctr" defTabSz="121900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733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Em</a:t>
            </a:r>
            <a:r>
              <a:rPr kumimoji="0" lang="en-US" sz="3733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kumimoji="0" lang="en-US" sz="3733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hãy</a:t>
            </a:r>
            <a:r>
              <a:rPr kumimoji="0" lang="en-US" sz="3733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kumimoji="0" lang="en-US" sz="3733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tìm</a:t>
            </a:r>
            <a:r>
              <a:rPr kumimoji="0" lang="en-US" sz="3733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kumimoji="0" lang="en-US" sz="3733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từ</a:t>
            </a:r>
            <a:r>
              <a:rPr kumimoji="0" lang="en-US" sz="3733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kumimoji="0" lang="en-US" sz="3733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dễ</a:t>
            </a:r>
            <a:r>
              <a:rPr kumimoji="0" lang="en-US" sz="3733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kumimoji="0" lang="en-US" sz="3733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viết</a:t>
            </a:r>
            <a:r>
              <a:rPr kumimoji="0" lang="en-US" sz="3733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kumimoji="0" lang="en-US" sz="3733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lẫn</a:t>
            </a:r>
            <a:r>
              <a:rPr kumimoji="0" lang="en-US" sz="3733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kumimoji="0" lang="en-US" sz="3733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trong</a:t>
            </a:r>
            <a:r>
              <a:rPr kumimoji="0" lang="en-US" sz="3733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kumimoji="0" lang="en-US" sz="3733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bài</a:t>
            </a:r>
            <a:r>
              <a:rPr kumimoji="0" lang="en-US" sz="3733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.</a:t>
            </a:r>
          </a:p>
        </p:txBody>
      </p:sp>
      <p:cxnSp>
        <p:nvCxnSpPr>
          <p:cNvPr id="67" name="Straight Connector 66">
            <a:extLst>
              <a:ext uri="{FF2B5EF4-FFF2-40B4-BE49-F238E27FC236}">
                <a16:creationId xmlns:a16="http://schemas.microsoft.com/office/drawing/2014/main" id="{49AEEA9F-9F66-4F39-BD1B-A0BDF6301D8E}"/>
              </a:ext>
            </a:extLst>
          </p:cNvPr>
          <p:cNvCxnSpPr/>
          <p:nvPr/>
        </p:nvCxnSpPr>
        <p:spPr>
          <a:xfrm>
            <a:off x="3183055" y="3124485"/>
            <a:ext cx="323273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8" name="Oval 67">
            <a:extLst>
              <a:ext uri="{FF2B5EF4-FFF2-40B4-BE49-F238E27FC236}">
                <a16:creationId xmlns:a16="http://schemas.microsoft.com/office/drawing/2014/main" id="{431430C7-B164-439A-A971-8DF213C47BAE}"/>
              </a:ext>
            </a:extLst>
          </p:cNvPr>
          <p:cNvSpPr/>
          <p:nvPr/>
        </p:nvSpPr>
        <p:spPr>
          <a:xfrm>
            <a:off x="3030654" y="2846902"/>
            <a:ext cx="152401" cy="304803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00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089B0C86-4515-4505-871E-AF0D71BC88DD}"/>
              </a:ext>
            </a:extLst>
          </p:cNvPr>
          <p:cNvSpPr/>
          <p:nvPr/>
        </p:nvSpPr>
        <p:spPr>
          <a:xfrm>
            <a:off x="8180170" y="3366987"/>
            <a:ext cx="152401" cy="304803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00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6E218728-2243-4E19-B37A-D43958A09D8F}"/>
              </a:ext>
            </a:extLst>
          </p:cNvPr>
          <p:cNvSpPr/>
          <p:nvPr/>
        </p:nvSpPr>
        <p:spPr>
          <a:xfrm>
            <a:off x="3106854" y="3869938"/>
            <a:ext cx="152401" cy="304803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00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D19DFB8C-8813-402D-A46F-6C6CEAA01523}"/>
              </a:ext>
            </a:extLst>
          </p:cNvPr>
          <p:cNvCxnSpPr/>
          <p:nvPr/>
        </p:nvCxnSpPr>
        <p:spPr>
          <a:xfrm>
            <a:off x="8332571" y="3656032"/>
            <a:ext cx="323273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32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5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7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9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500"/>
                            </p:stCondLst>
                            <p:childTnLst>
                              <p:par>
                                <p:cTn id="21" presetID="10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500"/>
                            </p:stCondLst>
                            <p:childTnLst>
                              <p:par>
                                <p:cTn id="3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3000"/>
                            </p:stCondLst>
                            <p:childTnLst>
                              <p:par>
                                <p:cTn id="43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8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3" dur="2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500"/>
                            </p:stCondLst>
                            <p:childTnLst>
                              <p:par>
                                <p:cTn id="75" presetID="8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76" dur="2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500"/>
                            </p:stCondLst>
                            <p:childTnLst>
                              <p:par>
                                <p:cTn id="83" presetID="8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84" dur="2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500"/>
                            </p:stCondLst>
                            <p:childTnLst>
                              <p:par>
                                <p:cTn id="91" presetID="8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92" dur="2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2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3000"/>
                            </p:stCondLst>
                            <p:childTnLst>
                              <p:par>
                                <p:cTn id="97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" grpId="0" animBg="1"/>
      <p:bldP spid="58" grpId="0" animBg="1"/>
      <p:bldP spid="58" grpId="1" animBg="1"/>
      <p:bldP spid="58" grpId="2" animBg="1"/>
      <p:bldP spid="59" grpId="0" animBg="1"/>
      <p:bldP spid="60" grpId="0" animBg="1"/>
      <p:bldP spid="61" grpId="0" animBg="1"/>
      <p:bldP spid="61" grpId="1" animBg="1"/>
      <p:bldP spid="64" grpId="0" animBg="1"/>
      <p:bldP spid="65" grpId="0" animBg="1"/>
      <p:bldP spid="68" grpId="0" animBg="1"/>
      <p:bldP spid="68" grpId="1" animBg="1"/>
      <p:bldP spid="21" grpId="0" animBg="1"/>
      <p:bldP spid="21" grpId="1" animBg="1"/>
      <p:bldP spid="22" grpId="0" animBg="1"/>
      <p:bldP spid="22" grpId="1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2"/>
          <a:srcRect l="626" t="832" r="626" b="1028"/>
          <a:stretch>
            <a:fillRect/>
          </a:stretch>
        </p:blipFill>
        <p:spPr>
          <a:xfrm>
            <a:off x="0" y="0"/>
            <a:ext cx="12219444" cy="6857999"/>
          </a:xfrm>
          <a:prstGeom prst="rect">
            <a:avLst/>
          </a:prstGeom>
        </p:spPr>
      </p:pic>
      <p:pic>
        <p:nvPicPr>
          <p:cNvPr id="19" name="Picture 2">
            <a:extLst>
              <a:ext uri="{FF2B5EF4-FFF2-40B4-BE49-F238E27FC236}">
                <a16:creationId xmlns:a16="http://schemas.microsoft.com/office/drawing/2014/main" id="{54D8F746-2F95-49F1-B623-D2EA6F3A284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4981" y="1338828"/>
            <a:ext cx="10029482" cy="26107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0" name="Rectangle 19">
            <a:extLst>
              <a:ext uri="{FF2B5EF4-FFF2-40B4-BE49-F238E27FC236}">
                <a16:creationId xmlns:a16="http://schemas.microsoft.com/office/drawing/2014/main" id="{7718C1E8-9AFC-43AB-B1EB-F3D7B56EC1D3}"/>
              </a:ext>
            </a:extLst>
          </p:cNvPr>
          <p:cNvSpPr/>
          <p:nvPr/>
        </p:nvSpPr>
        <p:spPr>
          <a:xfrm>
            <a:off x="1790421" y="1945287"/>
            <a:ext cx="986817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121900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itchFamily="34" charset="0"/>
                <a:ea typeface="+mn-ea"/>
                <a:cs typeface="+mn-cs"/>
              </a:rPr>
              <a:t>Thời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itchFamily="34" charset="0"/>
                <a:ea typeface="+mn-ea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itchFamily="34" charset="0"/>
                <a:ea typeface="+mn-ea"/>
                <a:cs typeface="+mn-cs"/>
              </a:rPr>
              <a:t>gian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itchFamily="34" charset="0"/>
                <a:ea typeface="+mn-ea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itchFamily="34" charset="0"/>
                <a:ea typeface="+mn-ea"/>
                <a:cs typeface="+mn-cs"/>
              </a:rPr>
              <a:t>trôi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itchFamily="34" charset="0"/>
                <a:ea typeface="+mn-ea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itchFamily="34" charset="0"/>
                <a:ea typeface="+mn-ea"/>
                <a:cs typeface="+mn-cs"/>
              </a:rPr>
              <a:t>thật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itchFamily="34" charset="0"/>
                <a:ea typeface="+mn-ea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itchFamily="34" charset="0"/>
                <a:ea typeface="+mn-ea"/>
                <a:cs typeface="+mn-cs"/>
              </a:rPr>
              <a:t>nhanh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itchFamily="34" charset="0"/>
                <a:ea typeface="+mn-ea"/>
                <a:cs typeface="+mn-cs"/>
              </a:rPr>
              <a:t>.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itchFamily="34" charset="0"/>
                <a:ea typeface="+mn-ea"/>
                <a:cs typeface="+mn-cs"/>
              </a:rPr>
              <a:t>Tôi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itchFamily="34" charset="0"/>
                <a:ea typeface="+mn-ea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itchFamily="34" charset="0"/>
                <a:ea typeface="+mn-ea"/>
                <a:cs typeface="+mn-cs"/>
              </a:rPr>
              <a:t>nhớ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itchFamily="34" charset="0"/>
                <a:ea typeface="+mn-ea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itchFamily="34" charset="0"/>
                <a:ea typeface="+mn-ea"/>
                <a:cs typeface="+mn-cs"/>
              </a:rPr>
              <a:t>lại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itchFamily="34" charset="0"/>
                <a:ea typeface="+mn-ea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itchFamily="34" charset="0"/>
                <a:ea typeface="+mn-ea"/>
                <a:cs typeface="+mn-cs"/>
              </a:rPr>
              <a:t>những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HP001 4 hàng" pitchFamily="34" charset="0"/>
              <a:ea typeface="+mn-ea"/>
              <a:cs typeface="+mn-cs"/>
            </a:endParaRPr>
          </a:p>
        </p:txBody>
      </p:sp>
      <p:pic>
        <p:nvPicPr>
          <p:cNvPr id="7" name="Picture 2">
            <a:extLst>
              <a:ext uri="{FF2B5EF4-FFF2-40B4-BE49-F238E27FC236}">
                <a16:creationId xmlns:a16="http://schemas.microsoft.com/office/drawing/2014/main" id="{69D75344-6E51-4F6B-BEF6-FC3B09A35F4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7577"/>
          <a:stretch/>
        </p:blipFill>
        <p:spPr bwMode="auto">
          <a:xfrm>
            <a:off x="1093291" y="3744795"/>
            <a:ext cx="10029482" cy="13686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EB4190AA-0A05-415B-B72D-F4CFCE30AD50}"/>
              </a:ext>
            </a:extLst>
          </p:cNvPr>
          <p:cNvSpPr/>
          <p:nvPr/>
        </p:nvSpPr>
        <p:spPr>
          <a:xfrm>
            <a:off x="1067537" y="2737011"/>
            <a:ext cx="986817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121900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b="1" dirty="0">
                <a:solidFill>
                  <a:srgbClr val="7030A0"/>
                </a:solidFill>
                <a:latin typeface="HP001 4 hàng" pitchFamily="34" charset="0"/>
              </a:rPr>
              <a:t>c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itchFamily="34" charset="0"/>
                <a:ea typeface="+mn-ea"/>
                <a:cs typeface="+mn-cs"/>
              </a:rPr>
              <a:t>huyện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itchFamily="34" charset="0"/>
                <a:ea typeface="+mn-ea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itchFamily="34" charset="0"/>
                <a:ea typeface="+mn-ea"/>
                <a:cs typeface="+mn-cs"/>
              </a:rPr>
              <a:t>đã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itchFamily="34" charset="0"/>
                <a:ea typeface="+mn-ea"/>
                <a:cs typeface="+mn-cs"/>
              </a:rPr>
              <a:t> qua.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itchFamily="34" charset="0"/>
                <a:ea typeface="+mn-ea"/>
                <a:cs typeface="+mn-cs"/>
              </a:rPr>
              <a:t>Từ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itchFamily="34" charset="0"/>
                <a:ea typeface="+mn-ea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itchFamily="34" charset="0"/>
                <a:ea typeface="+mn-ea"/>
                <a:cs typeface="+mn-cs"/>
              </a:rPr>
              <a:t>đầu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itchFamily="34" charset="0"/>
                <a:ea typeface="+mn-ea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itchFamily="34" charset="0"/>
                <a:ea typeface="+mn-ea"/>
                <a:cs typeface="+mn-cs"/>
              </a:rPr>
              <a:t>năm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itchFamily="34" charset="0"/>
                <a:ea typeface="+mn-ea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itchFamily="34" charset="0"/>
                <a:ea typeface="+mn-ea"/>
                <a:cs typeface="+mn-cs"/>
              </a:rPr>
              <a:t>đến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itchFamily="34" charset="0"/>
                <a:ea typeface="+mn-ea"/>
                <a:cs typeface="+mn-cs"/>
              </a:rPr>
              <a:t> nay,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itchFamily="34" charset="0"/>
                <a:ea typeface="+mn-ea"/>
                <a:cs typeface="+mn-cs"/>
              </a:rPr>
              <a:t>nhờ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itchFamily="34" charset="0"/>
                <a:ea typeface="+mn-ea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itchFamily="34" charset="0"/>
                <a:ea typeface="+mn-ea"/>
                <a:cs typeface="+mn-cs"/>
              </a:rPr>
              <a:t>sự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itchFamily="34" charset="0"/>
                <a:ea typeface="+mn-ea"/>
                <a:cs typeface="+mn-cs"/>
              </a:rPr>
              <a:t>  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9F871860-A89F-4C74-B862-C21C79D2B67B}"/>
              </a:ext>
            </a:extLst>
          </p:cNvPr>
          <p:cNvSpPr/>
          <p:nvPr/>
        </p:nvSpPr>
        <p:spPr>
          <a:xfrm>
            <a:off x="1067536" y="3544634"/>
            <a:ext cx="986817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121900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b="1" dirty="0" err="1">
                <a:solidFill>
                  <a:srgbClr val="7030A0"/>
                </a:solidFill>
                <a:latin typeface="HP001 4 hàng" pitchFamily="34" charset="0"/>
              </a:rPr>
              <a:t>giúp</a:t>
            </a:r>
            <a:r>
              <a:rPr lang="en-US" sz="3600" b="1" dirty="0">
                <a:solidFill>
                  <a:srgbClr val="7030A0"/>
                </a:solidFill>
                <a:latin typeface="HP001 4 hàng" pitchFamily="34" charset="0"/>
              </a:rPr>
              <a:t> </a:t>
            </a:r>
            <a:r>
              <a:rPr lang="en-US" sz="3600" b="1" dirty="0" err="1">
                <a:solidFill>
                  <a:srgbClr val="7030A0"/>
                </a:solidFill>
                <a:latin typeface="HP001 4 hàng" pitchFamily="34" charset="0"/>
              </a:rPr>
              <a:t>đỡ</a:t>
            </a:r>
            <a:r>
              <a:rPr lang="en-US" sz="3600" b="1" dirty="0">
                <a:solidFill>
                  <a:srgbClr val="7030A0"/>
                </a:solidFill>
                <a:latin typeface="HP001 4 hàng" pitchFamily="34" charset="0"/>
              </a:rPr>
              <a:t> </a:t>
            </a:r>
            <a:r>
              <a:rPr lang="en-US" sz="3600" b="1" dirty="0" err="1">
                <a:solidFill>
                  <a:srgbClr val="7030A0"/>
                </a:solidFill>
                <a:latin typeface="HP001 4 hàng" pitchFamily="34" charset="0"/>
              </a:rPr>
              <a:t>của</a:t>
            </a:r>
            <a:r>
              <a:rPr lang="en-US" sz="3600" b="1" dirty="0">
                <a:solidFill>
                  <a:srgbClr val="7030A0"/>
                </a:solidFill>
                <a:latin typeface="HP001 4 hàng" pitchFamily="34" charset="0"/>
              </a:rPr>
              <a:t> </a:t>
            </a:r>
            <a:r>
              <a:rPr lang="en-US" sz="3600" b="1" dirty="0" err="1">
                <a:solidFill>
                  <a:srgbClr val="7030A0"/>
                </a:solidFill>
                <a:latin typeface="HP001 4 hàng" pitchFamily="34" charset="0"/>
              </a:rPr>
              <a:t>nhiều</a:t>
            </a:r>
            <a:r>
              <a:rPr lang="en-US" sz="3600" b="1" dirty="0">
                <a:solidFill>
                  <a:srgbClr val="7030A0"/>
                </a:solidFill>
                <a:latin typeface="HP001 4 hàng" pitchFamily="34" charset="0"/>
              </a:rPr>
              <a:t> </a:t>
            </a:r>
            <a:r>
              <a:rPr lang="en-US" sz="3600" b="1" dirty="0" err="1">
                <a:solidFill>
                  <a:srgbClr val="7030A0"/>
                </a:solidFill>
                <a:latin typeface="HP001 4 hàng" pitchFamily="34" charset="0"/>
              </a:rPr>
              <a:t>người</a:t>
            </a:r>
            <a:r>
              <a:rPr lang="en-US" sz="3600" b="1" dirty="0">
                <a:solidFill>
                  <a:srgbClr val="7030A0"/>
                </a:solidFill>
                <a:latin typeface="HP001 4 hàng" pitchFamily="34" charset="0"/>
              </a:rPr>
              <a:t>, </a:t>
            </a:r>
            <a:r>
              <a:rPr lang="en-US" sz="3600" b="1" dirty="0" err="1">
                <a:solidFill>
                  <a:srgbClr val="7030A0"/>
                </a:solidFill>
                <a:latin typeface="HP001 4 hàng" pitchFamily="34" charset="0"/>
              </a:rPr>
              <a:t>tôi</a:t>
            </a:r>
            <a:r>
              <a:rPr lang="en-US" sz="3600" b="1" dirty="0">
                <a:solidFill>
                  <a:srgbClr val="7030A0"/>
                </a:solidFill>
                <a:latin typeface="HP001 4 hàng" pitchFamily="34" charset="0"/>
              </a:rPr>
              <a:t> </a:t>
            </a:r>
            <a:r>
              <a:rPr lang="en-US" sz="3600" b="1" dirty="0" err="1">
                <a:solidFill>
                  <a:srgbClr val="7030A0"/>
                </a:solidFill>
                <a:latin typeface="HP001 4 hàng" pitchFamily="34" charset="0"/>
              </a:rPr>
              <a:t>tiến</a:t>
            </a:r>
            <a:r>
              <a:rPr lang="en-US" sz="3600" b="1" dirty="0">
                <a:solidFill>
                  <a:srgbClr val="7030A0"/>
                </a:solidFill>
                <a:latin typeface="HP001 4 hàng" pitchFamily="34" charset="0"/>
              </a:rPr>
              <a:t> </a:t>
            </a:r>
            <a:r>
              <a:rPr lang="en-US" sz="3600" b="1" dirty="0" err="1">
                <a:solidFill>
                  <a:srgbClr val="7030A0"/>
                </a:solidFill>
                <a:latin typeface="HP001 4 hàng" pitchFamily="34" charset="0"/>
              </a:rPr>
              <a:t>bộ</a:t>
            </a:r>
            <a:r>
              <a:rPr lang="en-US" sz="3600" b="1" dirty="0">
                <a:solidFill>
                  <a:srgbClr val="7030A0"/>
                </a:solidFill>
                <a:latin typeface="HP001 4 hàng" pitchFamily="34" charset="0"/>
              </a:rPr>
              <a:t> </a:t>
            </a:r>
            <a:r>
              <a:rPr lang="en-US" sz="3600" b="1" dirty="0" err="1">
                <a:solidFill>
                  <a:srgbClr val="7030A0"/>
                </a:solidFill>
                <a:latin typeface="HP001 4 hàng" pitchFamily="34" charset="0"/>
              </a:rPr>
              <a:t>không</a:t>
            </a:r>
            <a:r>
              <a:rPr lang="en-US" sz="3600" b="1" dirty="0">
                <a:solidFill>
                  <a:srgbClr val="7030A0"/>
                </a:solidFill>
                <a:latin typeface="HP001 4 hàng" pitchFamily="34" charset="0"/>
              </a:rPr>
              <a:t> </a:t>
            </a:r>
            <a:r>
              <a:rPr lang="en-US" sz="3600" b="1" dirty="0" err="1">
                <a:solidFill>
                  <a:srgbClr val="7030A0"/>
                </a:solidFill>
                <a:latin typeface="HP001 4 hàng" pitchFamily="34" charset="0"/>
              </a:rPr>
              <a:t>ngừng</a:t>
            </a:r>
            <a:r>
              <a:rPr lang="en-US" sz="3600" b="1" dirty="0">
                <a:solidFill>
                  <a:srgbClr val="7030A0"/>
                </a:solidFill>
                <a:latin typeface="HP001 4 hàng" pitchFamily="34" charset="0"/>
              </a:rPr>
              <a:t>.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HP001 4 hàng" pitchFamily="34" charset="0"/>
              <a:ea typeface="+mn-ea"/>
              <a:cs typeface="+mn-cs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29F38013-E7EE-4442-9DBF-C07DB46083DB}"/>
              </a:ext>
            </a:extLst>
          </p:cNvPr>
          <p:cNvSpPr/>
          <p:nvPr/>
        </p:nvSpPr>
        <p:spPr>
          <a:xfrm>
            <a:off x="1067535" y="4352257"/>
            <a:ext cx="986817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121900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b="1" dirty="0" err="1">
                <a:solidFill>
                  <a:srgbClr val="7030A0"/>
                </a:solidFill>
                <a:latin typeface="HP001 4 hàng" pitchFamily="34" charset="0"/>
              </a:rPr>
              <a:t>Tôi</a:t>
            </a:r>
            <a:r>
              <a:rPr lang="en-US" sz="3600" b="1" dirty="0">
                <a:solidFill>
                  <a:srgbClr val="7030A0"/>
                </a:solidFill>
                <a:latin typeface="HP001 4 hàng" pitchFamily="34" charset="0"/>
              </a:rPr>
              <a:t> </a:t>
            </a:r>
            <a:r>
              <a:rPr lang="en-US" sz="3600" b="1" dirty="0" err="1">
                <a:solidFill>
                  <a:srgbClr val="7030A0"/>
                </a:solidFill>
                <a:latin typeface="HP001 4 hàng" pitchFamily="34" charset="0"/>
              </a:rPr>
              <a:t>muốn</a:t>
            </a:r>
            <a:r>
              <a:rPr lang="en-US" sz="3600" b="1" dirty="0">
                <a:solidFill>
                  <a:srgbClr val="7030A0"/>
                </a:solidFill>
                <a:latin typeface="HP001 4 hàng" pitchFamily="34" charset="0"/>
              </a:rPr>
              <a:t> </a:t>
            </a:r>
            <a:r>
              <a:rPr lang="en-US" sz="3600" b="1" dirty="0" err="1">
                <a:solidFill>
                  <a:srgbClr val="7030A0"/>
                </a:solidFill>
                <a:latin typeface="HP001 4 hàng" pitchFamily="34" charset="0"/>
              </a:rPr>
              <a:t>cảm</a:t>
            </a:r>
            <a:r>
              <a:rPr lang="en-US" sz="3600" b="1" dirty="0">
                <a:solidFill>
                  <a:srgbClr val="7030A0"/>
                </a:solidFill>
                <a:latin typeface="HP001 4 hàng" pitchFamily="34" charset="0"/>
              </a:rPr>
              <a:t> </a:t>
            </a:r>
            <a:r>
              <a:rPr lang="en-US" sz="3600" b="1" dirty="0" err="1">
                <a:solidFill>
                  <a:srgbClr val="7030A0"/>
                </a:solidFill>
                <a:latin typeface="HP001 4 hàng" pitchFamily="34" charset="0"/>
              </a:rPr>
              <a:t>ơn</a:t>
            </a:r>
            <a:r>
              <a:rPr lang="en-US" sz="3600" b="1" dirty="0">
                <a:solidFill>
                  <a:srgbClr val="7030A0"/>
                </a:solidFill>
                <a:latin typeface="HP001 4 hàng" pitchFamily="34" charset="0"/>
              </a:rPr>
              <a:t> </a:t>
            </a:r>
            <a:r>
              <a:rPr lang="en-US" sz="3600" b="1" dirty="0" err="1">
                <a:solidFill>
                  <a:srgbClr val="7030A0"/>
                </a:solidFill>
                <a:latin typeface="HP001 4 hàng" pitchFamily="34" charset="0"/>
              </a:rPr>
              <a:t>tất</a:t>
            </a:r>
            <a:r>
              <a:rPr lang="en-US" sz="3600" b="1" dirty="0">
                <a:solidFill>
                  <a:srgbClr val="7030A0"/>
                </a:solidFill>
                <a:latin typeface="HP001 4 hàng" pitchFamily="34" charset="0"/>
              </a:rPr>
              <a:t> </a:t>
            </a:r>
            <a:r>
              <a:rPr lang="en-US" sz="3600" b="1" dirty="0" err="1">
                <a:solidFill>
                  <a:srgbClr val="7030A0"/>
                </a:solidFill>
                <a:latin typeface="HP001 4 hàng" pitchFamily="34" charset="0"/>
              </a:rPr>
              <a:t>cả</a:t>
            </a:r>
            <a:r>
              <a:rPr lang="en-US" sz="3600" b="1" dirty="0">
                <a:solidFill>
                  <a:srgbClr val="7030A0"/>
                </a:solidFill>
                <a:latin typeface="HP001 4 hàng" pitchFamily="34" charset="0"/>
              </a:rPr>
              <a:t>.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HP001 4 hàng" pitchFamily="34" charset="0"/>
              <a:ea typeface="+mn-ea"/>
              <a:cs typeface="+mn-cs"/>
            </a:endParaRPr>
          </a:p>
        </p:txBody>
      </p:sp>
      <p:pic>
        <p:nvPicPr>
          <p:cNvPr id="13" name="图片 4">
            <a:extLst>
              <a:ext uri="{FF2B5EF4-FFF2-40B4-BE49-F238E27FC236}">
                <a16:creationId xmlns:a16="http://schemas.microsoft.com/office/drawing/2014/main" id="{D4A8EE0A-9789-4498-9806-36CCDF43235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46399" y="4190965"/>
            <a:ext cx="1204258" cy="256408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ATION_TITLE" val="儿童教育PPT"/>
</p:tagLst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1">
      <a:majorFont>
        <a:latin typeface="Arial-Rounded"/>
        <a:ea typeface="Arial-Rounded"/>
        <a:cs typeface=""/>
      </a:majorFont>
      <a:minorFont>
        <a:latin typeface="Arial-Rounded"/>
        <a:ea typeface="Arial-Rounded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745</TotalTime>
  <Words>449</Words>
  <Application>Microsoft Office PowerPoint</Application>
  <PresentationFormat>Widescreen</PresentationFormat>
  <Paragraphs>59</Paragraphs>
  <Slides>11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11</vt:i4>
      </vt:variant>
    </vt:vector>
  </HeadingPairs>
  <TitlesOfParts>
    <vt:vector size="19" baseType="lpstr">
      <vt:lpstr>等线</vt:lpstr>
      <vt:lpstr>Arial</vt:lpstr>
      <vt:lpstr>Arial Rounded MT Bold</vt:lpstr>
      <vt:lpstr>Arial-Rounded</vt:lpstr>
      <vt:lpstr>Calibri</vt:lpstr>
      <vt:lpstr>HP001 4 hàng</vt:lpstr>
      <vt:lpstr>Office 主题​​</vt:lpstr>
      <vt:lpstr>Office 主题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https://www.ypppt.com/</dc:title>
  <dc:subject>https://www.ypppt.com/</dc:subject>
  <dc:creator>优品PPT</dc:creator>
  <cp:lastModifiedBy>Thao Tran</cp:lastModifiedBy>
  <cp:revision>81</cp:revision>
  <dcterms:created xsi:type="dcterms:W3CDTF">2018-10-13T08:45:51Z</dcterms:created>
  <dcterms:modified xsi:type="dcterms:W3CDTF">2023-07-30T11:18:57Z</dcterms:modified>
</cp:coreProperties>
</file>