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3" r:id="rId3"/>
    <p:sldMasterId id="2147483715" r:id="rId4"/>
    <p:sldMasterId id="2147483725" r:id="rId5"/>
  </p:sldMasterIdLst>
  <p:notesMasterIdLst>
    <p:notesMasterId r:id="rId26"/>
  </p:notesMasterIdLst>
  <p:sldIdLst>
    <p:sldId id="262" r:id="rId6"/>
    <p:sldId id="782" r:id="rId7"/>
    <p:sldId id="350" r:id="rId8"/>
    <p:sldId id="351" r:id="rId9"/>
    <p:sldId id="328" r:id="rId10"/>
    <p:sldId id="329" r:id="rId11"/>
    <p:sldId id="2657" r:id="rId12"/>
    <p:sldId id="2680" r:id="rId13"/>
    <p:sldId id="2660" r:id="rId14"/>
    <p:sldId id="2661" r:id="rId15"/>
    <p:sldId id="279" r:id="rId16"/>
    <p:sldId id="2681" r:id="rId17"/>
    <p:sldId id="2677" r:id="rId18"/>
    <p:sldId id="2682" r:id="rId19"/>
    <p:sldId id="281" r:id="rId20"/>
    <p:sldId id="265" r:id="rId21"/>
    <p:sldId id="282" r:id="rId22"/>
    <p:sldId id="283" r:id="rId23"/>
    <p:sldId id="284" r:id="rId24"/>
    <p:sldId id="26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92" autoAdjust="0"/>
  </p:normalViewPr>
  <p:slideViewPr>
    <p:cSldViewPr snapToGrid="0">
      <p:cViewPr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CD453-D255-4ADC-8A9D-F3549F9D232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4DFCE-B387-424A-BC6A-CBD07C49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7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6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3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tuỳ</a:t>
            </a:r>
            <a:r>
              <a:rPr lang="en-US" dirty="0"/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click vào chữ A hoặc B để kiểm tra đáp 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56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6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4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6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9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512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2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9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0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519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6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6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58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1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8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31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041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94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9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09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6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28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7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9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43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49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61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92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60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98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73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72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83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8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5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80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0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70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18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50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06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66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35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3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70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38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73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3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8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3501" y="6437704"/>
            <a:ext cx="4393610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8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234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38792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3436800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3432526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156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9406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20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41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6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6922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613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37720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0671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7683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04512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33022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0759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591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032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62038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9136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0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FC832B7-5749-74DF-3E2A-5BF75646E04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674" y="260940"/>
            <a:ext cx="1504064" cy="15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BFE8666-58E5-46A4-85B4-33858EC3E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923B-F629-4AFB-9DDF-830B1F51E3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4432" y="530942"/>
            <a:ext cx="2898058" cy="2898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C115EC-9015-4B6E-AA9D-E0A8124A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68" y="1979971"/>
            <a:ext cx="2898058" cy="28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F38F5-AAC3-BD9D-FE0E-FB045F6A541D}"/>
              </a:ext>
            </a:extLst>
          </p:cNvPr>
          <p:cNvSpPr txBox="1"/>
          <p:nvPr userDrawn="1"/>
        </p:nvSpPr>
        <p:spPr>
          <a:xfrm>
            <a:off x="1776044" y="7412197"/>
            <a:ext cx="83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7986"/>
                </a:solidFill>
                <a:latin typeface="Amazone" panose="03020702060507090A04" pitchFamily="66" charset="0"/>
              </a:rPr>
              <a:t>Kho game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1918337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9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microsoft.com/office/2007/relationships/hdphoto" Target="../media/hdphoto7.wdp"/><Relationship Id="rId3" Type="http://schemas.microsoft.com/office/2007/relationships/hdphoto" Target="../media/hdphoto4.wdp"/><Relationship Id="rId21" Type="http://schemas.openxmlformats.org/officeDocument/2006/relationships/image" Target="../media/image45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9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0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jpeg"/><Relationship Id="rId5" Type="http://schemas.microsoft.com/office/2007/relationships/media" Target="../media/media3.mp3"/><Relationship Id="rId15" Type="http://schemas.openxmlformats.org/officeDocument/2006/relationships/image" Target="../media/image19.jpeg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jpeg"/><Relationship Id="rId5" Type="http://schemas.microsoft.com/office/2007/relationships/media" Target="../media/media3.mp3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jpeg"/><Relationship Id="rId5" Type="http://schemas.microsoft.com/office/2007/relationships/media" Target="../media/media3.mp3"/><Relationship Id="rId10" Type="http://schemas.openxmlformats.org/officeDocument/2006/relationships/image" Target="../media/image16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0658" y="426394"/>
            <a:ext cx="11431590" cy="606899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30023-9D2F-BCB8-6995-CF2F44388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291296" y="190204"/>
            <a:ext cx="1016001" cy="142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3E22E-F1EF-F758-1934-20AF08320E68}"/>
              </a:ext>
            </a:extLst>
          </p:cNvPr>
          <p:cNvSpPr txBox="1"/>
          <p:nvPr/>
        </p:nvSpPr>
        <p:spPr>
          <a:xfrm>
            <a:off x="1239086" y="552893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79505-E833-FCE0-2CC2-0AE4B469A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479" y="1594608"/>
            <a:ext cx="5029200" cy="47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20474-A6A2-555C-E090-F0127952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720" y="1194589"/>
            <a:ext cx="8431499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3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80205" y="148857"/>
            <a:ext cx="11431590" cy="6314642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A6341-BC8D-B5B7-8724-4D4275312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4A56A-B711-80E2-C1E5-4DBF76EB58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ECDA6-8FEA-93BB-5752-DEB6C0575065}"/>
              </a:ext>
            </a:extLst>
          </p:cNvPr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1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0658" y="426394"/>
            <a:ext cx="11431590" cy="606899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81CD1-E3A3-E88E-FE85-5FCB7CD7A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7E2AA-46B4-964C-391C-C3A7CEDD5D93}"/>
              </a:ext>
            </a:extLst>
          </p:cNvPr>
          <p:cNvSpPr txBox="1"/>
          <p:nvPr/>
        </p:nvSpPr>
        <p:spPr>
          <a:xfrm>
            <a:off x="1515968" y="435013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BDFB9E1B-F1A8-9070-21EA-2ED62CD3F976}"/>
              </a:ext>
            </a:extLst>
          </p:cNvPr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9631F-55AB-0A15-5A73-7E865847FF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379519" y="-565127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7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方正大黑简体" panose="02010601030101010101" pitchFamily="2" charset="-122"/>
                <a:cs typeface="+mn-cs"/>
              </a:rPr>
              <a:t>CỦNG CỐ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方正大黑简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4984299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5932559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158462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820910" y="513900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00965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180231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224034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5949546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01145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4979229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8" y="1090369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0" y="1790701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9777372" y="4634380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959194">
            <a:off x="1249636" y="4649863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AB24F2-A23C-4BAE-95B3-3A9AEB9C24F4}"/>
              </a:ext>
            </a:extLst>
          </p:cNvPr>
          <p:cNvSpPr/>
          <p:nvPr/>
        </p:nvSpPr>
        <p:spPr>
          <a:xfrm>
            <a:off x="9782606" y="3922948"/>
            <a:ext cx="1693356" cy="17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CF66-9ED2-4743-9185-E9273DBE938F}"/>
              </a:ext>
            </a:extLst>
          </p:cNvPr>
          <p:cNvSpPr/>
          <p:nvPr/>
        </p:nvSpPr>
        <p:spPr>
          <a:xfrm>
            <a:off x="6372607" y="2097046"/>
            <a:ext cx="1693356" cy="63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1AF6F-C638-3D14-74EB-952ED97E7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826" y="1343518"/>
            <a:ext cx="6931753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0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4814732" y="5121907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32044 -0.1659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556 -0.09583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4F1E1-BB54-DF85-512C-79954F3E45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8ED5FA-4CD5-9E8E-DDD6-0579F1608A72}"/>
              </a:ext>
            </a:extLst>
          </p:cNvPr>
          <p:cNvSpPr/>
          <p:nvPr/>
        </p:nvSpPr>
        <p:spPr>
          <a:xfrm>
            <a:off x="1157630" y="3582392"/>
            <a:ext cx="286573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Lạnh</a:t>
            </a:r>
            <a:endParaRPr lang="en-US" sz="4000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4588BA-4CAC-1495-1F7B-D71F169A4735}"/>
              </a:ext>
            </a:extLst>
          </p:cNvPr>
          <p:cNvSpPr/>
          <p:nvPr/>
        </p:nvSpPr>
        <p:spPr>
          <a:xfrm>
            <a:off x="1157630" y="2024898"/>
            <a:ext cx="2746858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Nóng</a:t>
            </a:r>
            <a:endParaRPr lang="en-US" sz="4000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0C299C-5D54-04BD-A4B2-F7A776AD738E}"/>
              </a:ext>
            </a:extLst>
          </p:cNvPr>
          <p:cNvSpPr/>
          <p:nvPr/>
        </p:nvSpPr>
        <p:spPr>
          <a:xfrm>
            <a:off x="1157630" y="5155038"/>
            <a:ext cx="3012034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Rét</a:t>
            </a:r>
            <a:endParaRPr lang="en-US" sz="4000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 descr="Káº¿t quáº£ hÃ¬nh áº£nh cho right wrong tick icon">
            <a:extLst>
              <a:ext uri="{FF2B5EF4-FFF2-40B4-BE49-F238E27FC236}">
                <a16:creationId xmlns:a16="http://schemas.microsoft.com/office/drawing/2014/main" id="{8ADF55E8-15A8-E1FD-6982-62B13CBF2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87498" y="3681685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AA042A5-3393-1FC6-A166-54A0EFFEC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141874" y="2024280"/>
            <a:ext cx="1335552" cy="11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F70680-F39E-BC02-D733-FA1D5F0FB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82347" y="5215372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46B1C305-D1C1-A641-4755-7B1026266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5355491"/>
            <a:ext cx="607838" cy="607838"/>
          </a:xfrm>
          <a:prstGeom prst="rect">
            <a:avLst/>
          </a:prstGeom>
        </p:spPr>
      </p:pic>
      <p:pic>
        <p:nvPicPr>
          <p:cNvPr id="13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7279085A-55E7-A40F-E2DC-225E970AB5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5437" y="2501578"/>
            <a:ext cx="607838" cy="607838"/>
          </a:xfrm>
          <a:prstGeom prst="rect">
            <a:avLst/>
          </a:prstGeom>
        </p:spPr>
      </p:pic>
      <p:pic>
        <p:nvPicPr>
          <p:cNvPr id="15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F42893D4-F579-CD2E-6C76-97C5A6C787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1472049"/>
            <a:ext cx="607838" cy="60783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69A924-A09D-98C3-6254-51CEC1875B8F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trang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phục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phù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20" name="Picture 19">
            <a:hlinkClick r:id="rId13" action="ppaction://hlinksldjump"/>
            <a:extLst>
              <a:ext uri="{FF2B5EF4-FFF2-40B4-BE49-F238E27FC236}">
                <a16:creationId xmlns:a16="http://schemas.microsoft.com/office/drawing/2014/main" id="{ED889783-66E7-8753-A3FE-CE0E1F66A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5298" y="268653"/>
            <a:ext cx="1015747" cy="1036910"/>
          </a:xfrm>
          <a:prstGeom prst="rect">
            <a:avLst/>
          </a:prstGeom>
        </p:spPr>
      </p:pic>
      <p:pic>
        <p:nvPicPr>
          <p:cNvPr id="1026" name="Picture 2" descr="Bộ quần áo cộc tay bé trai KidsPlaza dập hình Xe Múc than Dig TT21H (Trắng)">
            <a:extLst>
              <a:ext uri="{FF2B5EF4-FFF2-40B4-BE49-F238E27FC236}">
                <a16:creationId xmlns:a16="http://schemas.microsoft.com/office/drawing/2014/main" id="{505C2AE0-C0AF-17C7-D91F-71720A22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44" y="2075688"/>
            <a:ext cx="3511296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ón cho bé hình mần cây">
            <a:extLst>
              <a:ext uri="{FF2B5EF4-FFF2-40B4-BE49-F238E27FC236}">
                <a16:creationId xmlns:a16="http://schemas.microsoft.com/office/drawing/2014/main" id="{017406CF-CFA1-3811-B2A2-2BA534F17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60" y="2606040"/>
            <a:ext cx="2141982" cy="21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5DB473-5AD5-76FD-A459-48E9E95D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F062B4-75BA-1C9D-E99C-5D023C049B88}"/>
              </a:ext>
            </a:extLst>
          </p:cNvPr>
          <p:cNvSpPr/>
          <p:nvPr/>
        </p:nvSpPr>
        <p:spPr>
          <a:xfrm>
            <a:off x="609600" y="3661156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bơi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mát</a:t>
            </a:r>
            <a:endParaRPr lang="en-US" sz="4256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2ED96B-9BD9-99A1-95FB-C7E3FFC7A0D0}"/>
              </a:ext>
            </a:extLst>
          </p:cNvPr>
          <p:cNvSpPr/>
          <p:nvPr/>
        </p:nvSpPr>
        <p:spPr>
          <a:xfrm>
            <a:off x="609600" y="5203838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khoác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mũ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len</a:t>
            </a:r>
            <a:endParaRPr lang="en-US" sz="4256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C7538A-F7E1-69B5-28F6-8165650BBCCC}"/>
              </a:ext>
            </a:extLst>
          </p:cNvPr>
          <p:cNvSpPr/>
          <p:nvPr/>
        </p:nvSpPr>
        <p:spPr>
          <a:xfrm>
            <a:off x="609600" y="2127888"/>
            <a:ext cx="1097280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256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en-US" sz="4256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cộc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tất</a:t>
            </a:r>
            <a:endParaRPr lang="en-US" sz="4256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F5459C-0DA2-5B79-48D6-46BB0A6A6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70734" y="4018643"/>
            <a:ext cx="743734" cy="7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C7E25EB-CF44-E89D-4D78-E457A86CA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17070" y="5499600"/>
            <a:ext cx="912200" cy="80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4D1A4AD-A60B-A20D-D013-73239A2E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20385" y="2473374"/>
            <a:ext cx="743734" cy="7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709B03F2-18B8-0261-7738-5F7274F86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6968" y="4947380"/>
            <a:ext cx="607838" cy="607838"/>
          </a:xfrm>
          <a:prstGeom prst="rect">
            <a:avLst/>
          </a:prstGeom>
        </p:spPr>
      </p:pic>
      <p:pic>
        <p:nvPicPr>
          <p:cNvPr id="12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35F07884-7905-87F8-3C88-44943BDB9D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21221" y="2127887"/>
            <a:ext cx="607838" cy="607838"/>
          </a:xfrm>
          <a:prstGeom prst="rect">
            <a:avLst/>
          </a:prstGeom>
        </p:spPr>
      </p:pic>
      <p:pic>
        <p:nvPicPr>
          <p:cNvPr id="13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45FEBC83-A0C1-A020-C8EE-375CD530144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94931" y="718141"/>
            <a:ext cx="607838" cy="60783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8E1304-0AA4-4002-34F1-07E5C644E7E0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Khi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trời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lạnh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mặc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phục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4A77D841-1E02-079F-D124-AA64DA20DA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5298" y="268653"/>
            <a:ext cx="1015747" cy="10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A92D6-C08E-1A9D-4CF8-0A486D82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8017F-9C79-3604-5BFE-E6B7E9932A80}"/>
              </a:ext>
            </a:extLst>
          </p:cNvPr>
          <p:cNvSpPr/>
          <p:nvPr/>
        </p:nvSpPr>
        <p:spPr>
          <a:xfrm>
            <a:off x="988954" y="1611548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tay</a:t>
            </a:r>
            <a:endParaRPr lang="en-US" sz="4000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C5C182-5E24-66CF-1F0C-2FEA484F3676}"/>
              </a:ext>
            </a:extLst>
          </p:cNvPr>
          <p:cNvSpPr/>
          <p:nvPr/>
        </p:nvSpPr>
        <p:spPr>
          <a:xfrm>
            <a:off x="1122120" y="3409814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sz="4000" kern="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bơi</a:t>
            </a:r>
            <a:r>
              <a:rPr lang="en-US" sz="4000" kern="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4000" kern="0" dirty="0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a typeface="Tahoma" pitchFamily="34" charset="0"/>
                <a:cs typeface="Arial" panose="020B0604020202020204" pitchFamily="34" charset="0"/>
                <a:sym typeface="Arial"/>
              </a:rPr>
              <a:t>mát</a:t>
            </a:r>
            <a:endParaRPr lang="en-US" sz="4000" kern="0" dirty="0">
              <a:solidFill>
                <a:srgbClr val="000000"/>
              </a:solidFill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09E7F4-60BE-F65A-A6D1-AA71E20EA26F}"/>
              </a:ext>
            </a:extLst>
          </p:cNvPr>
          <p:cNvSpPr/>
          <p:nvPr/>
        </p:nvSpPr>
        <p:spPr>
          <a:xfrm>
            <a:off x="1157630" y="5155038"/>
            <a:ext cx="9876740" cy="1330365"/>
          </a:xfrm>
          <a:prstGeom prst="roundRect">
            <a:avLst/>
          </a:prstGeom>
          <a:solidFill>
            <a:srgbClr val="FFFFFF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Áo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khoác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quàng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ahoma" pitchFamily="34" charset="0"/>
                <a:cs typeface="Arial" panose="020B0604020202020204" pitchFamily="34" charset="0"/>
                <a:sym typeface="Arial"/>
              </a:rPr>
              <a:t>khăn</a:t>
            </a:r>
            <a:endParaRPr lang="en-US" sz="4000" kern="0" dirty="0">
              <a:solidFill>
                <a:srgbClr val="000000"/>
              </a:solidFill>
              <a:latin typeface="Arial"/>
              <a:ea typeface="Tahoma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Káº¿t quáº£ hÃ¬nh áº£nh cho right wrong tick icon">
            <a:extLst>
              <a:ext uri="{FF2B5EF4-FFF2-40B4-BE49-F238E27FC236}">
                <a16:creationId xmlns:a16="http://schemas.microsoft.com/office/drawing/2014/main" id="{F7E1F581-0BBF-8462-98C6-21FE8295A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58534" y="1912009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727C886-8A85-81D8-4218-6F2AE8198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2108" y="3509780"/>
            <a:ext cx="1335552" cy="11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29CFA6-034D-BB88-10FC-A2CFEC539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4627" y="5553700"/>
            <a:ext cx="1088901" cy="11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8BD2750B-3F7D-2580-DD8F-42BE8625B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5355491"/>
            <a:ext cx="607838" cy="607838"/>
          </a:xfrm>
          <a:prstGeom prst="rect">
            <a:avLst/>
          </a:prstGeom>
        </p:spPr>
      </p:pic>
      <p:pic>
        <p:nvPicPr>
          <p:cNvPr id="17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48331AB2-AA0D-9BFD-159E-3710C1E4D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5437" y="2501578"/>
            <a:ext cx="607838" cy="607838"/>
          </a:xfrm>
          <a:prstGeom prst="rect">
            <a:avLst/>
          </a:prstGeom>
        </p:spPr>
      </p:pic>
      <p:pic>
        <p:nvPicPr>
          <p:cNvPr id="18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EDA9DA92-4055-0DC1-C70D-C7784C8CC4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6150" y="1472049"/>
            <a:ext cx="607838" cy="60783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6905D1-8D0F-5507-7CB3-47DEA20B85B8}"/>
              </a:ext>
            </a:extLst>
          </p:cNvPr>
          <p:cNvSpPr/>
          <p:nvPr/>
        </p:nvSpPr>
        <p:spPr>
          <a:xfrm>
            <a:off x="618830" y="153400"/>
            <a:ext cx="10797281" cy="1325635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Khi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bơi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mặc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trang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phục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đây</a:t>
            </a:r>
            <a:r>
              <a:rPr lang="en-US" sz="4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F2209739-6B48-7EEF-191F-053AA9D738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5298" y="268653"/>
            <a:ext cx="1015747" cy="10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8" y="1090369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0" y="1790701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9777372" y="4634380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B24F2-A23C-4BAE-95B3-3A9AEB9C24F4}"/>
              </a:ext>
            </a:extLst>
          </p:cNvPr>
          <p:cNvSpPr/>
          <p:nvPr/>
        </p:nvSpPr>
        <p:spPr>
          <a:xfrm>
            <a:off x="9782606" y="3922948"/>
            <a:ext cx="1693356" cy="17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CF66-9ED2-4743-9185-E9273DBE938F}"/>
              </a:ext>
            </a:extLst>
          </p:cNvPr>
          <p:cNvSpPr/>
          <p:nvPr/>
        </p:nvSpPr>
        <p:spPr>
          <a:xfrm>
            <a:off x="6372607" y="2097046"/>
            <a:ext cx="1693356" cy="63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CE048-0981-4B41-A155-34B36D2645AA}"/>
              </a:ext>
            </a:extLst>
          </p:cNvPr>
          <p:cNvSpPr/>
          <p:nvPr/>
        </p:nvSpPr>
        <p:spPr>
          <a:xfrm>
            <a:off x="-4234679" y="2097045"/>
            <a:ext cx="3306646" cy="178912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PPT LH9</a:t>
            </a: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32E52E12-5E2A-7C22-EFFD-D2F706D799A0}"/>
              </a:ext>
            </a:extLst>
          </p:cNvPr>
          <p:cNvSpPr txBox="1"/>
          <p:nvPr/>
        </p:nvSpPr>
        <p:spPr>
          <a:xfrm>
            <a:off x="3152505" y="1182446"/>
            <a:ext cx="794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9F9F0-05D2-F386-99FA-A6CE74AC7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527" y="1800030"/>
            <a:ext cx="4142459" cy="72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D1987-BCF9-62E8-6568-A586206EC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860" y="2500705"/>
            <a:ext cx="809009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0658" y="426394"/>
            <a:ext cx="11431590" cy="606899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Hộp Văn bản 14">
            <a:extLst>
              <a:ext uri="{FF2B5EF4-FFF2-40B4-BE49-F238E27FC236}">
                <a16:creationId xmlns:a16="http://schemas.microsoft.com/office/drawing/2014/main" id="{432B4B1C-A399-B6EA-C7C2-0E07A7D4E35A}"/>
              </a:ext>
            </a:extLst>
          </p:cNvPr>
          <p:cNvSpPr txBox="1"/>
          <p:nvPr/>
        </p:nvSpPr>
        <p:spPr>
          <a:xfrm>
            <a:off x="935833" y="2051908"/>
            <a:ext cx="10134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Hệ thống được những kiến thức đã học về chủ đề trái đất và bầu trời.                                  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Tìm hiểu môi trường tự nhiên và xã hội xung quanh:</a:t>
            </a:r>
          </a:p>
          <a:p>
            <a:pPr marL="342900" lvl="0" indent="-3429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Quan sát và mô tả được bầu trời, các dấu hiệu của thời tiết một cách tổng hợp ở mức độ đơn giản.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7CF9C-C5F5-EDBF-A20B-D5A0DC3EF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560" y="732831"/>
            <a:ext cx="818154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53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31206" y="1717276"/>
            <a:ext cx="8014973" cy="3055096"/>
            <a:chOff x="971800" y="2985717"/>
            <a:chExt cx="5848549" cy="546867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Thực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hành</a:t>
              </a:r>
              <a:endPara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1800" y="3252965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Thực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hành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502</Words>
  <Application>Microsoft Office PowerPoint</Application>
  <PresentationFormat>Widescreen</PresentationFormat>
  <Paragraphs>81</Paragraphs>
  <Slides>20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Amazone</vt:lpstr>
      <vt:lpstr>Arial Rounded</vt:lpstr>
      <vt:lpstr>Chango</vt:lpstr>
      <vt:lpstr>Chewy</vt:lpstr>
      <vt:lpstr>等线</vt:lpstr>
      <vt:lpstr>等线 Light</vt:lpstr>
      <vt:lpstr>Irish Grover</vt:lpstr>
      <vt:lpstr>微软雅黑</vt:lpstr>
      <vt:lpstr>#9Slide05 ButterScotch</vt:lpstr>
      <vt:lpstr>#9Slide07 Bangers</vt:lpstr>
      <vt:lpstr>Arial</vt:lpstr>
      <vt:lpstr>Arial-Rounded</vt:lpstr>
      <vt:lpstr>Calibri</vt:lpstr>
      <vt:lpstr>Calibri Light</vt:lpstr>
      <vt:lpstr>Open Sans</vt:lpstr>
      <vt:lpstr>Roboto</vt:lpstr>
      <vt:lpstr>Office 主题​​</vt:lpstr>
      <vt:lpstr>1_Office 主题​​</vt:lpstr>
      <vt:lpstr>2_Office 主题​​</vt:lpstr>
      <vt:lpstr>Take a Walk Today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2023-11-27T07:11:04Z</dcterms:created>
  <dcterms:modified xsi:type="dcterms:W3CDTF">2023-11-27T09:18:57Z</dcterms:modified>
</cp:coreProperties>
</file>