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7" r:id="rId3"/>
  </p:sldMasterIdLst>
  <p:notesMasterIdLst>
    <p:notesMasterId r:id="rId24"/>
  </p:notesMasterIdLst>
  <p:sldIdLst>
    <p:sldId id="378" r:id="rId4"/>
    <p:sldId id="326" r:id="rId5"/>
    <p:sldId id="428" r:id="rId6"/>
    <p:sldId id="388" r:id="rId7"/>
    <p:sldId id="380" r:id="rId8"/>
    <p:sldId id="331" r:id="rId9"/>
    <p:sldId id="313" r:id="rId10"/>
    <p:sldId id="431" r:id="rId11"/>
    <p:sldId id="379" r:id="rId12"/>
    <p:sldId id="430" r:id="rId13"/>
    <p:sldId id="429" r:id="rId14"/>
    <p:sldId id="411" r:id="rId15"/>
    <p:sldId id="432" r:id="rId16"/>
    <p:sldId id="433" r:id="rId17"/>
    <p:sldId id="397" r:id="rId18"/>
    <p:sldId id="414" r:id="rId19"/>
    <p:sldId id="373" r:id="rId20"/>
    <p:sldId id="434" r:id="rId21"/>
    <p:sldId id="435" r:id="rId22"/>
    <p:sldId id="42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55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E1FE8E-7073-4324-B206-D88297E9CA3E}" type="datetimeFigureOut">
              <a:rPr lang="en-US" smtClean="0"/>
              <a:t>12/1/2023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45C0BA-5ED7-46E7-BE77-5AA75DE0B13E}" type="slidenum">
              <a:rPr lang="en-US" smtClean="0"/>
              <a:t>‹#›</a:t>
            </a:fld>
            <a:endParaRPr lang="en-US"/>
          </a:p>
        </p:txBody>
      </p:sp>
    </p:spTree>
    <p:extLst>
      <p:ext uri="{BB962C8B-B14F-4D97-AF65-F5344CB8AC3E}">
        <p14:creationId xmlns:p14="http://schemas.microsoft.com/office/powerpoint/2010/main" val="1554544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5370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32627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31507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94939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6FC046-8A97-4656-9FE3-391D737F1C6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0369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13355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56399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46304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85548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243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3E412A45-B1BC-40CD-8A23-44F9DD52D6CA}"/>
              </a:ext>
            </a:extLst>
          </p:cNvPr>
          <p:cNvSpPr>
            <a:spLocks noGrp="1"/>
          </p:cNvSpPr>
          <p:nvPr>
            <p:ph type="dt" sz="half" idx="10"/>
          </p:nvPr>
        </p:nvSpPr>
        <p:spPr/>
        <p:txBody>
          <a:bodyPr/>
          <a:lstStyle/>
          <a:p>
            <a:fld id="{D07CF212-1485-4A33-8000-4F40C2DF6E0F}" type="datetimeFigureOut">
              <a:rPr lang="en-US" smtClean="0"/>
              <a:t>12/1/2023</a:t>
            </a:fld>
            <a:endParaRPr lang="en-US"/>
          </a:p>
        </p:txBody>
      </p:sp>
      <p:sp>
        <p:nvSpPr>
          <p:cNvPr id="3" name="Chỗ dành sẵn cho Chân trang 2">
            <a:extLst>
              <a:ext uri="{FF2B5EF4-FFF2-40B4-BE49-F238E27FC236}">
                <a16:creationId xmlns:a16="http://schemas.microsoft.com/office/drawing/2014/main" id="{415ABE2B-ADBF-2572-96EB-E69A55CD4C29}"/>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7F55BAB9-2E52-81BA-9D71-CEC261E7A5DE}"/>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688652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97AB195-D34C-6AB2-E497-37FC9F7708D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9692B10-BF45-F0AD-71F8-3A3EE86FE5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233E43E-4174-226F-ABC8-DD4A821AE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6F0B746-3563-FD52-3691-FCA4AD57A87A}"/>
              </a:ext>
            </a:extLst>
          </p:cNvPr>
          <p:cNvSpPr>
            <a:spLocks noGrp="1"/>
          </p:cNvSpPr>
          <p:nvPr>
            <p:ph type="dt" sz="half" idx="10"/>
          </p:nvPr>
        </p:nvSpPr>
        <p:spPr/>
        <p:txBody>
          <a:bodyPr/>
          <a:lstStyle/>
          <a:p>
            <a:fld id="{D07CF212-1485-4A33-8000-4F40C2DF6E0F}" type="datetimeFigureOut">
              <a:rPr lang="en-US" smtClean="0"/>
              <a:t>12/1/2023</a:t>
            </a:fld>
            <a:endParaRPr lang="en-US"/>
          </a:p>
        </p:txBody>
      </p:sp>
      <p:sp>
        <p:nvSpPr>
          <p:cNvPr id="6" name="Chỗ dành sẵn cho Chân trang 5">
            <a:extLst>
              <a:ext uri="{FF2B5EF4-FFF2-40B4-BE49-F238E27FC236}">
                <a16:creationId xmlns:a16="http://schemas.microsoft.com/office/drawing/2014/main" id="{BA283447-F553-E27F-FCE5-42770CC8D5B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9BC99D6C-8FC9-E18A-EE68-F21EFE29B032}"/>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1477112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374F560-3406-23A7-F3CE-0254D2597EF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6F57E902-24F4-634F-0822-BA71BFD65A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CD621064-44AC-2848-2142-83FA55BAB5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01D9322-C15B-C1CE-7A07-B305C6F05CDF}"/>
              </a:ext>
            </a:extLst>
          </p:cNvPr>
          <p:cNvSpPr>
            <a:spLocks noGrp="1"/>
          </p:cNvSpPr>
          <p:nvPr>
            <p:ph type="dt" sz="half" idx="10"/>
          </p:nvPr>
        </p:nvSpPr>
        <p:spPr/>
        <p:txBody>
          <a:bodyPr/>
          <a:lstStyle/>
          <a:p>
            <a:fld id="{D07CF212-1485-4A33-8000-4F40C2DF6E0F}" type="datetimeFigureOut">
              <a:rPr lang="en-US" smtClean="0"/>
              <a:t>12/1/2023</a:t>
            </a:fld>
            <a:endParaRPr lang="en-US"/>
          </a:p>
        </p:txBody>
      </p:sp>
      <p:sp>
        <p:nvSpPr>
          <p:cNvPr id="6" name="Chỗ dành sẵn cho Chân trang 5">
            <a:extLst>
              <a:ext uri="{FF2B5EF4-FFF2-40B4-BE49-F238E27FC236}">
                <a16:creationId xmlns:a16="http://schemas.microsoft.com/office/drawing/2014/main" id="{CFDC6121-68CD-5102-41EC-09BBD719D9BC}"/>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3544E2DF-D156-24B4-7EBE-D970434981FB}"/>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11332367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38B87D-DD1D-5E09-CC73-15823DD6A6F2}"/>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59489D7-78CC-8C3D-5F64-B972CB6A7116}"/>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985BCD2-EC71-2264-E601-2B77BB031387}"/>
              </a:ext>
            </a:extLst>
          </p:cNvPr>
          <p:cNvSpPr>
            <a:spLocks noGrp="1"/>
          </p:cNvSpPr>
          <p:nvPr>
            <p:ph type="dt" sz="half" idx="10"/>
          </p:nvPr>
        </p:nvSpPr>
        <p:spPr/>
        <p:txBody>
          <a:bodyPr/>
          <a:lstStyle/>
          <a:p>
            <a:fld id="{D07CF212-1485-4A33-8000-4F40C2DF6E0F}" type="datetimeFigureOut">
              <a:rPr lang="en-US" smtClean="0"/>
              <a:t>12/1/2023</a:t>
            </a:fld>
            <a:endParaRPr lang="en-US"/>
          </a:p>
        </p:txBody>
      </p:sp>
      <p:sp>
        <p:nvSpPr>
          <p:cNvPr id="5" name="Chỗ dành sẵn cho Chân trang 4">
            <a:extLst>
              <a:ext uri="{FF2B5EF4-FFF2-40B4-BE49-F238E27FC236}">
                <a16:creationId xmlns:a16="http://schemas.microsoft.com/office/drawing/2014/main" id="{05FFCDF6-CBC9-24EC-5BF0-7A8995119E1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7C5CB8D-795F-0C2A-9DE4-50DEFAE5EB0F}"/>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9301056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F710CDC-CB5A-EBBF-A352-7E202F1B8AA9}"/>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257D04E-7757-0A88-0380-E308D0294685}"/>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1AEA468-54B3-69DF-DB05-1770D57BAC35}"/>
              </a:ext>
            </a:extLst>
          </p:cNvPr>
          <p:cNvSpPr>
            <a:spLocks noGrp="1"/>
          </p:cNvSpPr>
          <p:nvPr>
            <p:ph type="dt" sz="half" idx="10"/>
          </p:nvPr>
        </p:nvSpPr>
        <p:spPr/>
        <p:txBody>
          <a:bodyPr/>
          <a:lstStyle/>
          <a:p>
            <a:fld id="{D07CF212-1485-4A33-8000-4F40C2DF6E0F}" type="datetimeFigureOut">
              <a:rPr lang="en-US" smtClean="0"/>
              <a:t>12/1/2023</a:t>
            </a:fld>
            <a:endParaRPr lang="en-US"/>
          </a:p>
        </p:txBody>
      </p:sp>
      <p:sp>
        <p:nvSpPr>
          <p:cNvPr id="5" name="Chỗ dành sẵn cho Chân trang 4">
            <a:extLst>
              <a:ext uri="{FF2B5EF4-FFF2-40B4-BE49-F238E27FC236}">
                <a16:creationId xmlns:a16="http://schemas.microsoft.com/office/drawing/2014/main" id="{D0D21E35-76B6-5C19-014E-91F0517FC70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9151F26-2936-A05F-8A9A-2CAF0C7D096C}"/>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10220187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4E6A85-1557-4FB7-954D-B6D03523547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9935FFF-7D5A-480B-A70D-DA9814CBEF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D79BACC-0A7C-442A-BD0F-09B95E1A291A}"/>
              </a:ext>
            </a:extLst>
          </p:cNvPr>
          <p:cNvSpPr>
            <a:spLocks noGrp="1"/>
          </p:cNvSpPr>
          <p:nvPr>
            <p:ph type="dt" sz="half" idx="10"/>
          </p:nvPr>
        </p:nvSpPr>
        <p:spPr/>
        <p:txBody>
          <a:bodyPr/>
          <a:lstStyle/>
          <a:p>
            <a:fld id="{06310C7C-5AFF-4D53-98D5-68B14115EB62}" type="datetimeFigureOut">
              <a:rPr lang="zh-CN" altLang="en-US" smtClean="0"/>
              <a:t>2023/12/1</a:t>
            </a:fld>
            <a:endParaRPr lang="zh-CN" altLang="en-US"/>
          </a:p>
        </p:txBody>
      </p:sp>
      <p:sp>
        <p:nvSpPr>
          <p:cNvPr id="5" name="页脚占位符 4">
            <a:extLst>
              <a:ext uri="{FF2B5EF4-FFF2-40B4-BE49-F238E27FC236}">
                <a16:creationId xmlns:a16="http://schemas.microsoft.com/office/drawing/2014/main" id="{641293FE-9E27-417D-BC4A-CA854FBBEDC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E580C20-25B9-4CF4-8725-5423DE53E4DB}"/>
              </a:ext>
            </a:extLst>
          </p:cNvPr>
          <p:cNvSpPr>
            <a:spLocks noGrp="1"/>
          </p:cNvSpPr>
          <p:nvPr>
            <p:ph type="sldNum" sz="quarter" idx="12"/>
          </p:nvPr>
        </p:nvSpPr>
        <p:spPr/>
        <p:txBody>
          <a:bodyPr/>
          <a:lstStyle/>
          <a:p>
            <a:fld id="{893C2CF0-F0A7-434A-B218-73B9BDB20742}" type="slidenum">
              <a:rPr lang="zh-CN" altLang="en-US" smtClean="0"/>
              <a:t>‹#›</a:t>
            </a:fld>
            <a:endParaRPr lang="zh-CN" altLang="en-US"/>
          </a:p>
        </p:txBody>
      </p:sp>
    </p:spTree>
    <p:extLst>
      <p:ext uri="{BB962C8B-B14F-4D97-AF65-F5344CB8AC3E}">
        <p14:creationId xmlns:p14="http://schemas.microsoft.com/office/powerpoint/2010/main" val="236381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0853C8-A38C-4958-807B-B4F87678997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6D9D22C-9060-4DE8-8E14-3E023EE5C9B0}"/>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C86C58-5095-42F1-9493-C59B90F156A1}"/>
              </a:ext>
            </a:extLst>
          </p:cNvPr>
          <p:cNvSpPr>
            <a:spLocks noGrp="1"/>
          </p:cNvSpPr>
          <p:nvPr>
            <p:ph type="dt" sz="half" idx="10"/>
          </p:nvPr>
        </p:nvSpPr>
        <p:spPr/>
        <p:txBody>
          <a:bodyPr/>
          <a:lstStyle/>
          <a:p>
            <a:fld id="{06310C7C-5AFF-4D53-98D5-68B14115EB62}" type="datetimeFigureOut">
              <a:rPr lang="zh-CN" altLang="en-US" smtClean="0"/>
              <a:t>2023/12/1</a:t>
            </a:fld>
            <a:endParaRPr lang="zh-CN" altLang="en-US"/>
          </a:p>
        </p:txBody>
      </p:sp>
      <p:sp>
        <p:nvSpPr>
          <p:cNvPr id="5" name="页脚占位符 4">
            <a:extLst>
              <a:ext uri="{FF2B5EF4-FFF2-40B4-BE49-F238E27FC236}">
                <a16:creationId xmlns:a16="http://schemas.microsoft.com/office/drawing/2014/main" id="{AC8F9590-02EC-4C11-93B9-06A586843E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6706FF8-C192-4437-A10C-FB83F88CBCBA}"/>
              </a:ext>
            </a:extLst>
          </p:cNvPr>
          <p:cNvSpPr>
            <a:spLocks noGrp="1"/>
          </p:cNvSpPr>
          <p:nvPr>
            <p:ph type="sldNum" sz="quarter" idx="12"/>
          </p:nvPr>
        </p:nvSpPr>
        <p:spPr/>
        <p:txBody>
          <a:bodyPr/>
          <a:lstStyle/>
          <a:p>
            <a:fld id="{893C2CF0-F0A7-434A-B218-73B9BDB20742}" type="slidenum">
              <a:rPr lang="zh-CN" altLang="en-US" smtClean="0"/>
              <a:t>‹#›</a:t>
            </a:fld>
            <a:endParaRPr lang="zh-CN" altLang="en-US"/>
          </a:p>
        </p:txBody>
      </p:sp>
    </p:spTree>
    <p:extLst>
      <p:ext uri="{BB962C8B-B14F-4D97-AF65-F5344CB8AC3E}">
        <p14:creationId xmlns:p14="http://schemas.microsoft.com/office/powerpoint/2010/main" val="3887813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A48670-69B3-48AB-9C77-842209ED68B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DF8C018-ACE6-436F-9291-F81A959E68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7FCEC13-EC0F-49C2-8638-C518E9693A3B}"/>
              </a:ext>
            </a:extLst>
          </p:cNvPr>
          <p:cNvSpPr>
            <a:spLocks noGrp="1"/>
          </p:cNvSpPr>
          <p:nvPr>
            <p:ph type="dt" sz="half" idx="10"/>
          </p:nvPr>
        </p:nvSpPr>
        <p:spPr/>
        <p:txBody>
          <a:bodyPr/>
          <a:lstStyle/>
          <a:p>
            <a:fld id="{06310C7C-5AFF-4D53-98D5-68B14115EB62}" type="datetimeFigureOut">
              <a:rPr lang="zh-CN" altLang="en-US" smtClean="0"/>
              <a:t>2023/12/1</a:t>
            </a:fld>
            <a:endParaRPr lang="zh-CN" altLang="en-US"/>
          </a:p>
        </p:txBody>
      </p:sp>
      <p:sp>
        <p:nvSpPr>
          <p:cNvPr id="5" name="页脚占位符 4">
            <a:extLst>
              <a:ext uri="{FF2B5EF4-FFF2-40B4-BE49-F238E27FC236}">
                <a16:creationId xmlns:a16="http://schemas.microsoft.com/office/drawing/2014/main" id="{753F4086-5ED0-49E2-9613-A76B845D68A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E502424-F2FC-416B-8A67-98A27CFFFE14}"/>
              </a:ext>
            </a:extLst>
          </p:cNvPr>
          <p:cNvSpPr>
            <a:spLocks noGrp="1"/>
          </p:cNvSpPr>
          <p:nvPr>
            <p:ph type="sldNum" sz="quarter" idx="12"/>
          </p:nvPr>
        </p:nvSpPr>
        <p:spPr/>
        <p:txBody>
          <a:bodyPr/>
          <a:lstStyle/>
          <a:p>
            <a:fld id="{893C2CF0-F0A7-434A-B218-73B9BDB20742}" type="slidenum">
              <a:rPr lang="zh-CN" altLang="en-US" smtClean="0"/>
              <a:t>‹#›</a:t>
            </a:fld>
            <a:endParaRPr lang="zh-CN" altLang="en-US"/>
          </a:p>
        </p:txBody>
      </p:sp>
    </p:spTree>
    <p:extLst>
      <p:ext uri="{BB962C8B-B14F-4D97-AF65-F5344CB8AC3E}">
        <p14:creationId xmlns:p14="http://schemas.microsoft.com/office/powerpoint/2010/main" val="4178747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8FA156-3C73-431E-98C7-F3358FF358F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D510949-599A-4FF3-B6E6-96A77FED79C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6C541CB-5DA9-46A0-8FD3-F4CA2E29AC9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C2960D8-DEA0-4937-8BC9-27ACDEB2D487}"/>
              </a:ext>
            </a:extLst>
          </p:cNvPr>
          <p:cNvSpPr>
            <a:spLocks noGrp="1"/>
          </p:cNvSpPr>
          <p:nvPr>
            <p:ph type="dt" sz="half" idx="10"/>
          </p:nvPr>
        </p:nvSpPr>
        <p:spPr/>
        <p:txBody>
          <a:bodyPr/>
          <a:lstStyle/>
          <a:p>
            <a:fld id="{06310C7C-5AFF-4D53-98D5-68B14115EB62}" type="datetimeFigureOut">
              <a:rPr lang="zh-CN" altLang="en-US" smtClean="0"/>
              <a:t>2023/12/1</a:t>
            </a:fld>
            <a:endParaRPr lang="zh-CN" altLang="en-US"/>
          </a:p>
        </p:txBody>
      </p:sp>
      <p:sp>
        <p:nvSpPr>
          <p:cNvPr id="6" name="页脚占位符 5">
            <a:extLst>
              <a:ext uri="{FF2B5EF4-FFF2-40B4-BE49-F238E27FC236}">
                <a16:creationId xmlns:a16="http://schemas.microsoft.com/office/drawing/2014/main" id="{EB48609C-426F-4574-90AF-336E6BB3BC8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D64DBB-F12E-463E-B9D7-48FE40D8C7A7}"/>
              </a:ext>
            </a:extLst>
          </p:cNvPr>
          <p:cNvSpPr>
            <a:spLocks noGrp="1"/>
          </p:cNvSpPr>
          <p:nvPr>
            <p:ph type="sldNum" sz="quarter" idx="12"/>
          </p:nvPr>
        </p:nvSpPr>
        <p:spPr/>
        <p:txBody>
          <a:bodyPr/>
          <a:lstStyle/>
          <a:p>
            <a:fld id="{893C2CF0-F0A7-434A-B218-73B9BDB20742}" type="slidenum">
              <a:rPr lang="zh-CN" altLang="en-US" smtClean="0"/>
              <a:t>‹#›</a:t>
            </a:fld>
            <a:endParaRPr lang="zh-CN" altLang="en-US"/>
          </a:p>
        </p:txBody>
      </p:sp>
    </p:spTree>
    <p:extLst>
      <p:ext uri="{BB962C8B-B14F-4D97-AF65-F5344CB8AC3E}">
        <p14:creationId xmlns:p14="http://schemas.microsoft.com/office/powerpoint/2010/main" val="10561809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4FCB9E-AA61-4FC0-9C99-9EABE67E797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6EEF4D0-913F-4448-8252-8101716CE4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7E2B208-7782-469E-9604-0AC3E6D013B7}"/>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D3395EA-5657-4B4B-B131-109A355170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DE6CCB2-D217-47A7-AB55-F6E8322699E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9F9B9CF-D6E4-41BD-B440-A4BD86E9977D}"/>
              </a:ext>
            </a:extLst>
          </p:cNvPr>
          <p:cNvSpPr>
            <a:spLocks noGrp="1"/>
          </p:cNvSpPr>
          <p:nvPr>
            <p:ph type="dt" sz="half" idx="10"/>
          </p:nvPr>
        </p:nvSpPr>
        <p:spPr/>
        <p:txBody>
          <a:bodyPr/>
          <a:lstStyle/>
          <a:p>
            <a:fld id="{06310C7C-5AFF-4D53-98D5-68B14115EB62}" type="datetimeFigureOut">
              <a:rPr lang="zh-CN" altLang="en-US" smtClean="0"/>
              <a:t>2023/12/1</a:t>
            </a:fld>
            <a:endParaRPr lang="zh-CN" altLang="en-US"/>
          </a:p>
        </p:txBody>
      </p:sp>
      <p:sp>
        <p:nvSpPr>
          <p:cNvPr id="8" name="页脚占位符 7">
            <a:extLst>
              <a:ext uri="{FF2B5EF4-FFF2-40B4-BE49-F238E27FC236}">
                <a16:creationId xmlns:a16="http://schemas.microsoft.com/office/drawing/2014/main" id="{0F2108F9-3A7B-45B2-AF89-8FBE29FC9A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E9387B5-B5CD-4F0B-A428-4DD18CD969E6}"/>
              </a:ext>
            </a:extLst>
          </p:cNvPr>
          <p:cNvSpPr>
            <a:spLocks noGrp="1"/>
          </p:cNvSpPr>
          <p:nvPr>
            <p:ph type="sldNum" sz="quarter" idx="12"/>
          </p:nvPr>
        </p:nvSpPr>
        <p:spPr/>
        <p:txBody>
          <a:bodyPr/>
          <a:lstStyle/>
          <a:p>
            <a:fld id="{893C2CF0-F0A7-434A-B218-73B9BDB20742}" type="slidenum">
              <a:rPr lang="zh-CN" altLang="en-US" smtClean="0"/>
              <a:t>‹#›</a:t>
            </a:fld>
            <a:endParaRPr lang="zh-CN" altLang="en-US"/>
          </a:p>
        </p:txBody>
      </p:sp>
    </p:spTree>
    <p:extLst>
      <p:ext uri="{BB962C8B-B14F-4D97-AF65-F5344CB8AC3E}">
        <p14:creationId xmlns:p14="http://schemas.microsoft.com/office/powerpoint/2010/main" val="3590690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3_两栏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3392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ECB933-ED66-456B-A86B-E794F22C2D4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4F7E314-9D93-4A77-80A6-99B2BB7FAC7A}"/>
              </a:ext>
            </a:extLst>
          </p:cNvPr>
          <p:cNvSpPr>
            <a:spLocks noGrp="1"/>
          </p:cNvSpPr>
          <p:nvPr>
            <p:ph type="dt" sz="half" idx="10"/>
          </p:nvPr>
        </p:nvSpPr>
        <p:spPr/>
        <p:txBody>
          <a:bodyPr/>
          <a:lstStyle/>
          <a:p>
            <a:fld id="{06310C7C-5AFF-4D53-98D5-68B14115EB62}" type="datetimeFigureOut">
              <a:rPr lang="zh-CN" altLang="en-US" smtClean="0"/>
              <a:t>2023/12/1</a:t>
            </a:fld>
            <a:endParaRPr lang="zh-CN" altLang="en-US"/>
          </a:p>
        </p:txBody>
      </p:sp>
      <p:sp>
        <p:nvSpPr>
          <p:cNvPr id="4" name="页脚占位符 3">
            <a:extLst>
              <a:ext uri="{FF2B5EF4-FFF2-40B4-BE49-F238E27FC236}">
                <a16:creationId xmlns:a16="http://schemas.microsoft.com/office/drawing/2014/main" id="{DB1D52C3-20F8-4FD7-A5EA-74C6F277E87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00EDCFE-BAC7-4F4D-9BE2-C0079CE68476}"/>
              </a:ext>
            </a:extLst>
          </p:cNvPr>
          <p:cNvSpPr>
            <a:spLocks noGrp="1"/>
          </p:cNvSpPr>
          <p:nvPr>
            <p:ph type="sldNum" sz="quarter" idx="12"/>
          </p:nvPr>
        </p:nvSpPr>
        <p:spPr/>
        <p:txBody>
          <a:bodyPr/>
          <a:lstStyle/>
          <a:p>
            <a:fld id="{893C2CF0-F0A7-434A-B218-73B9BDB20742}" type="slidenum">
              <a:rPr lang="zh-CN" altLang="en-US" smtClean="0"/>
              <a:t>‹#›</a:t>
            </a:fld>
            <a:endParaRPr lang="zh-CN" altLang="en-US"/>
          </a:p>
        </p:txBody>
      </p:sp>
    </p:spTree>
    <p:extLst>
      <p:ext uri="{BB962C8B-B14F-4D97-AF65-F5344CB8AC3E}">
        <p14:creationId xmlns:p14="http://schemas.microsoft.com/office/powerpoint/2010/main" val="41267624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25B24C7-2F98-4CB4-9994-12DF34F3055B}"/>
              </a:ext>
            </a:extLst>
          </p:cNvPr>
          <p:cNvSpPr>
            <a:spLocks noGrp="1"/>
          </p:cNvSpPr>
          <p:nvPr>
            <p:ph type="dt" sz="half" idx="10"/>
          </p:nvPr>
        </p:nvSpPr>
        <p:spPr/>
        <p:txBody>
          <a:bodyPr/>
          <a:lstStyle/>
          <a:p>
            <a:fld id="{06310C7C-5AFF-4D53-98D5-68B14115EB62}" type="datetimeFigureOut">
              <a:rPr lang="zh-CN" altLang="en-US" smtClean="0"/>
              <a:t>2023/12/1</a:t>
            </a:fld>
            <a:endParaRPr lang="zh-CN" altLang="en-US"/>
          </a:p>
        </p:txBody>
      </p:sp>
      <p:sp>
        <p:nvSpPr>
          <p:cNvPr id="3" name="页脚占位符 2">
            <a:extLst>
              <a:ext uri="{FF2B5EF4-FFF2-40B4-BE49-F238E27FC236}">
                <a16:creationId xmlns:a16="http://schemas.microsoft.com/office/drawing/2014/main" id="{06F56097-6B61-4381-A955-C7B6F21F268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1662843-671C-4CC5-A81B-D711B801CC66}"/>
              </a:ext>
            </a:extLst>
          </p:cNvPr>
          <p:cNvSpPr>
            <a:spLocks noGrp="1"/>
          </p:cNvSpPr>
          <p:nvPr>
            <p:ph type="sldNum" sz="quarter" idx="12"/>
          </p:nvPr>
        </p:nvSpPr>
        <p:spPr/>
        <p:txBody>
          <a:bodyPr/>
          <a:lstStyle/>
          <a:p>
            <a:fld id="{893C2CF0-F0A7-434A-B218-73B9BDB20742}" type="slidenum">
              <a:rPr lang="zh-CN" altLang="en-US" smtClean="0"/>
              <a:t>‹#›</a:t>
            </a:fld>
            <a:endParaRPr lang="zh-CN" altLang="en-US"/>
          </a:p>
        </p:txBody>
      </p:sp>
    </p:spTree>
    <p:extLst>
      <p:ext uri="{BB962C8B-B14F-4D97-AF65-F5344CB8AC3E}">
        <p14:creationId xmlns:p14="http://schemas.microsoft.com/office/powerpoint/2010/main" val="42516994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7E9CAF-3B46-4C24-A9C2-A5CA0BC0F5C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68AB270-2BAC-4EB9-9560-14C8E49115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5E1CF46-5AF8-4CC9-9663-BA4FE0F653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53600A3-7D56-47A9-BEED-17A795FFA71A}"/>
              </a:ext>
            </a:extLst>
          </p:cNvPr>
          <p:cNvSpPr>
            <a:spLocks noGrp="1"/>
          </p:cNvSpPr>
          <p:nvPr>
            <p:ph type="dt" sz="half" idx="10"/>
          </p:nvPr>
        </p:nvSpPr>
        <p:spPr/>
        <p:txBody>
          <a:bodyPr/>
          <a:lstStyle/>
          <a:p>
            <a:fld id="{06310C7C-5AFF-4D53-98D5-68B14115EB62}" type="datetimeFigureOut">
              <a:rPr lang="zh-CN" altLang="en-US" smtClean="0"/>
              <a:t>2023/12/1</a:t>
            </a:fld>
            <a:endParaRPr lang="zh-CN" altLang="en-US"/>
          </a:p>
        </p:txBody>
      </p:sp>
      <p:sp>
        <p:nvSpPr>
          <p:cNvPr id="6" name="页脚占位符 5">
            <a:extLst>
              <a:ext uri="{FF2B5EF4-FFF2-40B4-BE49-F238E27FC236}">
                <a16:creationId xmlns:a16="http://schemas.microsoft.com/office/drawing/2014/main" id="{CDE0BC17-864C-4D71-9E4A-F68E1024548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63B472-AC22-4DBE-92DE-9B14A2655BEB}"/>
              </a:ext>
            </a:extLst>
          </p:cNvPr>
          <p:cNvSpPr>
            <a:spLocks noGrp="1"/>
          </p:cNvSpPr>
          <p:nvPr>
            <p:ph type="sldNum" sz="quarter" idx="12"/>
          </p:nvPr>
        </p:nvSpPr>
        <p:spPr/>
        <p:txBody>
          <a:bodyPr/>
          <a:lstStyle/>
          <a:p>
            <a:fld id="{893C2CF0-F0A7-434A-B218-73B9BDB20742}" type="slidenum">
              <a:rPr lang="zh-CN" altLang="en-US" smtClean="0"/>
              <a:t>‹#›</a:t>
            </a:fld>
            <a:endParaRPr lang="zh-CN" altLang="en-US"/>
          </a:p>
        </p:txBody>
      </p:sp>
    </p:spTree>
    <p:extLst>
      <p:ext uri="{BB962C8B-B14F-4D97-AF65-F5344CB8AC3E}">
        <p14:creationId xmlns:p14="http://schemas.microsoft.com/office/powerpoint/2010/main" val="8038329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1B667F-9C05-4E9E-AD9D-04D8C39CD63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0C90077-B954-4AF5-8A46-5B6562E26A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C721F95-DE5D-4B0D-A950-D54C6FEA97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A08151E-5AA0-494F-A639-D79C6C9F3E38}"/>
              </a:ext>
            </a:extLst>
          </p:cNvPr>
          <p:cNvSpPr>
            <a:spLocks noGrp="1"/>
          </p:cNvSpPr>
          <p:nvPr>
            <p:ph type="dt" sz="half" idx="10"/>
          </p:nvPr>
        </p:nvSpPr>
        <p:spPr/>
        <p:txBody>
          <a:bodyPr/>
          <a:lstStyle/>
          <a:p>
            <a:fld id="{06310C7C-5AFF-4D53-98D5-68B14115EB62}" type="datetimeFigureOut">
              <a:rPr lang="zh-CN" altLang="en-US" smtClean="0"/>
              <a:t>2023/12/1</a:t>
            </a:fld>
            <a:endParaRPr lang="zh-CN" altLang="en-US"/>
          </a:p>
        </p:txBody>
      </p:sp>
      <p:sp>
        <p:nvSpPr>
          <p:cNvPr id="6" name="页脚占位符 5">
            <a:extLst>
              <a:ext uri="{FF2B5EF4-FFF2-40B4-BE49-F238E27FC236}">
                <a16:creationId xmlns:a16="http://schemas.microsoft.com/office/drawing/2014/main" id="{E97FCC4D-3E88-40BC-9542-6901F27A037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989FB7A-C1CE-4C06-B1FC-675934ACCEE7}"/>
              </a:ext>
            </a:extLst>
          </p:cNvPr>
          <p:cNvSpPr>
            <a:spLocks noGrp="1"/>
          </p:cNvSpPr>
          <p:nvPr>
            <p:ph type="sldNum" sz="quarter" idx="12"/>
          </p:nvPr>
        </p:nvSpPr>
        <p:spPr/>
        <p:txBody>
          <a:bodyPr/>
          <a:lstStyle/>
          <a:p>
            <a:fld id="{893C2CF0-F0A7-434A-B218-73B9BDB20742}" type="slidenum">
              <a:rPr lang="zh-CN" altLang="en-US" smtClean="0"/>
              <a:t>‹#›</a:t>
            </a:fld>
            <a:endParaRPr lang="zh-CN" altLang="en-US"/>
          </a:p>
        </p:txBody>
      </p:sp>
    </p:spTree>
    <p:extLst>
      <p:ext uri="{BB962C8B-B14F-4D97-AF65-F5344CB8AC3E}">
        <p14:creationId xmlns:p14="http://schemas.microsoft.com/office/powerpoint/2010/main" val="16558618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AB7DF4-9081-4B21-85AC-00FBFEA4758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7224916-AA23-43D8-A9AF-FC5C080F6A1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F459BEC-489E-44AA-BA88-A7BEA325873C}"/>
              </a:ext>
            </a:extLst>
          </p:cNvPr>
          <p:cNvSpPr>
            <a:spLocks noGrp="1"/>
          </p:cNvSpPr>
          <p:nvPr>
            <p:ph type="dt" sz="half" idx="10"/>
          </p:nvPr>
        </p:nvSpPr>
        <p:spPr/>
        <p:txBody>
          <a:bodyPr/>
          <a:lstStyle/>
          <a:p>
            <a:fld id="{06310C7C-5AFF-4D53-98D5-68B14115EB62}" type="datetimeFigureOut">
              <a:rPr lang="zh-CN" altLang="en-US" smtClean="0"/>
              <a:t>2023/12/1</a:t>
            </a:fld>
            <a:endParaRPr lang="zh-CN" altLang="en-US"/>
          </a:p>
        </p:txBody>
      </p:sp>
      <p:sp>
        <p:nvSpPr>
          <p:cNvPr id="5" name="页脚占位符 4">
            <a:extLst>
              <a:ext uri="{FF2B5EF4-FFF2-40B4-BE49-F238E27FC236}">
                <a16:creationId xmlns:a16="http://schemas.microsoft.com/office/drawing/2014/main" id="{FA99B3B6-CBE0-41DC-BFAB-D28E13B7F26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C8AFAB3-A2DC-44B5-B25E-22C78245933E}"/>
              </a:ext>
            </a:extLst>
          </p:cNvPr>
          <p:cNvSpPr>
            <a:spLocks noGrp="1"/>
          </p:cNvSpPr>
          <p:nvPr>
            <p:ph type="sldNum" sz="quarter" idx="12"/>
          </p:nvPr>
        </p:nvSpPr>
        <p:spPr/>
        <p:txBody>
          <a:bodyPr/>
          <a:lstStyle/>
          <a:p>
            <a:fld id="{893C2CF0-F0A7-434A-B218-73B9BDB20742}" type="slidenum">
              <a:rPr lang="zh-CN" altLang="en-US" smtClean="0"/>
              <a:t>‹#›</a:t>
            </a:fld>
            <a:endParaRPr lang="zh-CN" altLang="en-US"/>
          </a:p>
        </p:txBody>
      </p:sp>
    </p:spTree>
    <p:extLst>
      <p:ext uri="{BB962C8B-B14F-4D97-AF65-F5344CB8AC3E}">
        <p14:creationId xmlns:p14="http://schemas.microsoft.com/office/powerpoint/2010/main" val="13863272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86519E7-772A-41CB-BECA-18EA82659A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6">
            <a:extLst>
              <a:ext uri="{FF2B5EF4-FFF2-40B4-BE49-F238E27FC236}">
                <a16:creationId xmlns:a16="http://schemas.microsoft.com/office/drawing/2014/main" id="{38236587-74EE-4407-A1B9-0920A47C8610}"/>
              </a:ext>
            </a:extLst>
          </p:cNvPr>
          <p:cNvSpPr/>
          <p:nvPr userDrawn="1"/>
        </p:nvSpPr>
        <p:spPr>
          <a:xfrm>
            <a:off x="221526" y="261969"/>
            <a:ext cx="11748947" cy="6334059"/>
          </a:xfrm>
          <a:prstGeom prst="rect">
            <a:avLst/>
          </a:prstGeom>
          <a:solidFill>
            <a:schemeClr val="bg1"/>
          </a:solidFill>
          <a:ln>
            <a:noFill/>
          </a:ln>
          <a:effectLst>
            <a:outerShdw blurRad="63500" sx="101000" sy="101000" algn="ctr" rotWithShape="0">
              <a:schemeClr val="tx1">
                <a:lumMod val="50000"/>
                <a:lumOff val="50000"/>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3368195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943418D-E626-4517-B83D-240176FB3E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10159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1_两栏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155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F6BD86-3DAF-4579-0772-71FCAFE30806}"/>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9E8C0C6-FB8E-41C7-1691-4D83A0B4CC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07B9683-7E61-A426-B8FB-CA851C785993}"/>
              </a:ext>
            </a:extLst>
          </p:cNvPr>
          <p:cNvSpPr>
            <a:spLocks noGrp="1"/>
          </p:cNvSpPr>
          <p:nvPr>
            <p:ph type="dt" sz="half" idx="10"/>
          </p:nvPr>
        </p:nvSpPr>
        <p:spPr/>
        <p:txBody>
          <a:bodyPr/>
          <a:lstStyle/>
          <a:p>
            <a:fld id="{D07CF212-1485-4A33-8000-4F40C2DF6E0F}" type="datetimeFigureOut">
              <a:rPr lang="en-US" smtClean="0"/>
              <a:t>12/1/2023</a:t>
            </a:fld>
            <a:endParaRPr lang="en-US"/>
          </a:p>
        </p:txBody>
      </p:sp>
      <p:sp>
        <p:nvSpPr>
          <p:cNvPr id="5" name="Chỗ dành sẵn cho Chân trang 4">
            <a:extLst>
              <a:ext uri="{FF2B5EF4-FFF2-40B4-BE49-F238E27FC236}">
                <a16:creationId xmlns:a16="http://schemas.microsoft.com/office/drawing/2014/main" id="{344264B6-E5BC-6031-BA78-6FFB1C8A5E6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8802762-A447-2113-423C-5F756D4F8A27}"/>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1257490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AE1D11-1EB6-FA01-3E17-5EE37B95B4A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1D4057D-A692-18D8-3A24-757D1800FCA2}"/>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ECA461A-AEE1-08D2-9FFE-96ACC0306B38}"/>
              </a:ext>
            </a:extLst>
          </p:cNvPr>
          <p:cNvSpPr>
            <a:spLocks noGrp="1"/>
          </p:cNvSpPr>
          <p:nvPr>
            <p:ph type="dt" sz="half" idx="10"/>
          </p:nvPr>
        </p:nvSpPr>
        <p:spPr/>
        <p:txBody>
          <a:bodyPr/>
          <a:lstStyle/>
          <a:p>
            <a:fld id="{D07CF212-1485-4A33-8000-4F40C2DF6E0F}" type="datetimeFigureOut">
              <a:rPr lang="en-US" smtClean="0"/>
              <a:t>12/1/2023</a:t>
            </a:fld>
            <a:endParaRPr lang="en-US"/>
          </a:p>
        </p:txBody>
      </p:sp>
      <p:sp>
        <p:nvSpPr>
          <p:cNvPr id="5" name="Chỗ dành sẵn cho Chân trang 4">
            <a:extLst>
              <a:ext uri="{FF2B5EF4-FFF2-40B4-BE49-F238E27FC236}">
                <a16:creationId xmlns:a16="http://schemas.microsoft.com/office/drawing/2014/main" id="{40F4AF9C-79D4-0C1A-E161-8305C6BE3F5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2896C02-7736-E57D-F19C-F35C27D34A2B}"/>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1147330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01CB40-1FFF-8226-A510-252854991B88}"/>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5535DC2-0FED-EB93-8920-D875763B72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7C007D9-4C6A-82E4-DA56-FEF09F6AA6A9}"/>
              </a:ext>
            </a:extLst>
          </p:cNvPr>
          <p:cNvSpPr>
            <a:spLocks noGrp="1"/>
          </p:cNvSpPr>
          <p:nvPr>
            <p:ph type="dt" sz="half" idx="10"/>
          </p:nvPr>
        </p:nvSpPr>
        <p:spPr/>
        <p:txBody>
          <a:bodyPr/>
          <a:lstStyle/>
          <a:p>
            <a:fld id="{D07CF212-1485-4A33-8000-4F40C2DF6E0F}" type="datetimeFigureOut">
              <a:rPr lang="en-US" smtClean="0"/>
              <a:t>12/1/2023</a:t>
            </a:fld>
            <a:endParaRPr lang="en-US"/>
          </a:p>
        </p:txBody>
      </p:sp>
      <p:sp>
        <p:nvSpPr>
          <p:cNvPr id="5" name="Chỗ dành sẵn cho Chân trang 4">
            <a:extLst>
              <a:ext uri="{FF2B5EF4-FFF2-40B4-BE49-F238E27FC236}">
                <a16:creationId xmlns:a16="http://schemas.microsoft.com/office/drawing/2014/main" id="{67B4807B-AA54-DB07-53B9-2372DA4532B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931FBDF-8218-FDD7-8FF2-7891A16287C8}"/>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1119280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31F610-06D5-3CBF-6BCF-6B72229558B1}"/>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2BC191F-7EBC-43F3-0C7A-8273DC9199C8}"/>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F7E88E54-50FD-58B9-F25E-74597E113939}"/>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9D5C9293-9B4C-D5F4-C61F-F7F00F58B289}"/>
              </a:ext>
            </a:extLst>
          </p:cNvPr>
          <p:cNvSpPr>
            <a:spLocks noGrp="1"/>
          </p:cNvSpPr>
          <p:nvPr>
            <p:ph type="dt" sz="half" idx="10"/>
          </p:nvPr>
        </p:nvSpPr>
        <p:spPr/>
        <p:txBody>
          <a:bodyPr/>
          <a:lstStyle/>
          <a:p>
            <a:fld id="{D07CF212-1485-4A33-8000-4F40C2DF6E0F}" type="datetimeFigureOut">
              <a:rPr lang="en-US" smtClean="0"/>
              <a:t>12/1/2023</a:t>
            </a:fld>
            <a:endParaRPr lang="en-US"/>
          </a:p>
        </p:txBody>
      </p:sp>
      <p:sp>
        <p:nvSpPr>
          <p:cNvPr id="6" name="Chỗ dành sẵn cho Chân trang 5">
            <a:extLst>
              <a:ext uri="{FF2B5EF4-FFF2-40B4-BE49-F238E27FC236}">
                <a16:creationId xmlns:a16="http://schemas.microsoft.com/office/drawing/2014/main" id="{33C82000-8B6A-4CE8-C0E3-4094BD50959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8D7B018-7F33-03FE-94F8-32CFAEBA3953}"/>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2176056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0B600C9-D85F-EA71-AAF8-DB0192C1BCFE}"/>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528CCAB-52D1-5F6D-F4C9-9AB8F04584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792178C7-F93B-7033-4329-DD5152BFAE78}"/>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822E01E-00FB-9223-9DF9-BD766991E0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401BF73-7F7D-199E-915D-643E967899A4}"/>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D06D7EE-44CF-0A1D-A1FF-567C25BEFF91}"/>
              </a:ext>
            </a:extLst>
          </p:cNvPr>
          <p:cNvSpPr>
            <a:spLocks noGrp="1"/>
          </p:cNvSpPr>
          <p:nvPr>
            <p:ph type="dt" sz="half" idx="10"/>
          </p:nvPr>
        </p:nvSpPr>
        <p:spPr/>
        <p:txBody>
          <a:bodyPr/>
          <a:lstStyle/>
          <a:p>
            <a:fld id="{D07CF212-1485-4A33-8000-4F40C2DF6E0F}" type="datetimeFigureOut">
              <a:rPr lang="en-US" smtClean="0"/>
              <a:t>12/1/2023</a:t>
            </a:fld>
            <a:endParaRPr lang="en-US"/>
          </a:p>
        </p:txBody>
      </p:sp>
      <p:sp>
        <p:nvSpPr>
          <p:cNvPr id="8" name="Chỗ dành sẵn cho Chân trang 7">
            <a:extLst>
              <a:ext uri="{FF2B5EF4-FFF2-40B4-BE49-F238E27FC236}">
                <a16:creationId xmlns:a16="http://schemas.microsoft.com/office/drawing/2014/main" id="{470E3881-2127-AB14-68ED-B81E8A3A18CF}"/>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FD4B439E-84B5-670C-A93F-0DC5FA913DD3}"/>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9210570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04C46D9-7C49-FE43-F6F6-34105157368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1D4A95F-8B2F-3A2D-B404-ED30E4C0824C}"/>
              </a:ext>
            </a:extLst>
          </p:cNvPr>
          <p:cNvSpPr>
            <a:spLocks noGrp="1"/>
          </p:cNvSpPr>
          <p:nvPr>
            <p:ph type="dt" sz="half" idx="10"/>
          </p:nvPr>
        </p:nvSpPr>
        <p:spPr/>
        <p:txBody>
          <a:bodyPr/>
          <a:lstStyle/>
          <a:p>
            <a:fld id="{D07CF212-1485-4A33-8000-4F40C2DF6E0F}" type="datetimeFigureOut">
              <a:rPr lang="en-US" smtClean="0"/>
              <a:t>12/1/2023</a:t>
            </a:fld>
            <a:endParaRPr lang="en-US"/>
          </a:p>
        </p:txBody>
      </p:sp>
      <p:sp>
        <p:nvSpPr>
          <p:cNvPr id="4" name="Chỗ dành sẵn cho Chân trang 3">
            <a:extLst>
              <a:ext uri="{FF2B5EF4-FFF2-40B4-BE49-F238E27FC236}">
                <a16:creationId xmlns:a16="http://schemas.microsoft.com/office/drawing/2014/main" id="{FE436337-91FF-D8C4-9172-EACA87D14591}"/>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B766F72F-A913-D904-E282-4790B86C86CE}"/>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0255083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3BA4E24-E647-42BB-BCF6-100202554B4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2666999" y="-2666999"/>
            <a:ext cx="6858000" cy="12191998"/>
          </a:xfrm>
          <a:prstGeom prst="rect">
            <a:avLst/>
          </a:prstGeom>
        </p:spPr>
      </p:pic>
      <p:sp>
        <p:nvSpPr>
          <p:cNvPr id="3" name="矩形 2">
            <a:extLst>
              <a:ext uri="{FF2B5EF4-FFF2-40B4-BE49-F238E27FC236}">
                <a16:creationId xmlns:a16="http://schemas.microsoft.com/office/drawing/2014/main" id="{5B0888AF-9003-45B9-81D2-EFB1D7E6532E}"/>
              </a:ext>
            </a:extLst>
          </p:cNvPr>
          <p:cNvSpPr/>
          <p:nvPr userDrawn="1"/>
        </p:nvSpPr>
        <p:spPr>
          <a:xfrm>
            <a:off x="298601" y="261381"/>
            <a:ext cx="11594797" cy="6335237"/>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5" name="Picture 4" descr="A white circle with leaves and blue text&#10;&#10;Description automatically generated">
            <a:extLst>
              <a:ext uri="{FF2B5EF4-FFF2-40B4-BE49-F238E27FC236}">
                <a16:creationId xmlns:a16="http://schemas.microsoft.com/office/drawing/2014/main" id="{40836877-97AB-F29A-20FC-933B5D14417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553950" y="342900"/>
            <a:ext cx="1295400" cy="1295400"/>
          </a:xfrm>
          <a:prstGeom prst="rect">
            <a:avLst/>
          </a:prstGeom>
        </p:spPr>
      </p:pic>
    </p:spTree>
    <p:extLst>
      <p:ext uri="{BB962C8B-B14F-4D97-AF65-F5344CB8AC3E}">
        <p14:creationId xmlns:p14="http://schemas.microsoft.com/office/powerpoint/2010/main" val="2226886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088284" rtl="0" eaLnBrk="1" latinLnBrk="0" hangingPunct="1">
        <a:spcBef>
          <a:spcPct val="0"/>
        </a:spcBef>
        <a:buNone/>
        <a:defRPr sz="5199" kern="1200">
          <a:solidFill>
            <a:schemeClr val="tx1"/>
          </a:solidFill>
          <a:latin typeface="+mj-lt"/>
          <a:ea typeface="+mj-ea"/>
          <a:cs typeface="+mj-cs"/>
        </a:defRPr>
      </a:lvl1pPr>
    </p:titleStyle>
    <p:bodyStyle>
      <a:lvl1pPr marL="408106" indent="-408106" algn="l" defTabSz="1088284"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231" indent="-340089" algn="l" defTabSz="1088284" rtl="0" eaLnBrk="1" latinLnBrk="0" hangingPunct="1">
        <a:spcBef>
          <a:spcPct val="20000"/>
        </a:spcBef>
        <a:buFont typeface="Arial" pitchFamily="34" charset="0"/>
        <a:buChar char="–"/>
        <a:defRPr sz="3299" kern="1200">
          <a:solidFill>
            <a:schemeClr val="tx1"/>
          </a:solidFill>
          <a:latin typeface="+mn-lt"/>
          <a:ea typeface="+mn-ea"/>
          <a:cs typeface="+mn-cs"/>
        </a:defRPr>
      </a:lvl2pPr>
      <a:lvl3pPr marL="1360355" indent="-272071" algn="l" defTabSz="1088284" rtl="0" eaLnBrk="1" latinLnBrk="0" hangingPunct="1">
        <a:spcBef>
          <a:spcPct val="20000"/>
        </a:spcBef>
        <a:buFont typeface="Arial" pitchFamily="34" charset="0"/>
        <a:buChar char="•"/>
        <a:defRPr sz="2899" kern="1200">
          <a:solidFill>
            <a:schemeClr val="tx1"/>
          </a:solidFill>
          <a:latin typeface="+mn-lt"/>
          <a:ea typeface="+mn-ea"/>
          <a:cs typeface="+mn-cs"/>
        </a:defRPr>
      </a:lvl3pPr>
      <a:lvl4pPr marL="1904497"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639"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2781"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23"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66"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07"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zh-CN"/>
      </a:defPPr>
      <a:lvl1pPr marL="0" algn="l" defTabSz="1088284" rtl="0" eaLnBrk="1" latinLnBrk="0" hangingPunct="1">
        <a:defRPr sz="2100" kern="1200">
          <a:solidFill>
            <a:schemeClr val="tx1"/>
          </a:solidFill>
          <a:latin typeface="+mn-lt"/>
          <a:ea typeface="+mn-ea"/>
          <a:cs typeface="+mn-cs"/>
        </a:defRPr>
      </a:lvl1pPr>
      <a:lvl2pPr marL="544142" algn="l" defTabSz="1088284" rtl="0" eaLnBrk="1" latinLnBrk="0" hangingPunct="1">
        <a:defRPr sz="2100" kern="1200">
          <a:solidFill>
            <a:schemeClr val="tx1"/>
          </a:solidFill>
          <a:latin typeface="+mn-lt"/>
          <a:ea typeface="+mn-ea"/>
          <a:cs typeface="+mn-cs"/>
        </a:defRPr>
      </a:lvl2pPr>
      <a:lvl3pPr marL="1088284" algn="l" defTabSz="1088284" rtl="0" eaLnBrk="1" latinLnBrk="0" hangingPunct="1">
        <a:defRPr sz="2100" kern="1200">
          <a:solidFill>
            <a:schemeClr val="tx1"/>
          </a:solidFill>
          <a:latin typeface="+mn-lt"/>
          <a:ea typeface="+mn-ea"/>
          <a:cs typeface="+mn-cs"/>
        </a:defRPr>
      </a:lvl3pPr>
      <a:lvl4pPr marL="1632426" algn="l" defTabSz="1088284" rtl="0" eaLnBrk="1" latinLnBrk="0" hangingPunct="1">
        <a:defRPr sz="2100" kern="1200">
          <a:solidFill>
            <a:schemeClr val="tx1"/>
          </a:solidFill>
          <a:latin typeface="+mn-lt"/>
          <a:ea typeface="+mn-ea"/>
          <a:cs typeface="+mn-cs"/>
        </a:defRPr>
      </a:lvl4pPr>
      <a:lvl5pPr marL="2176569" algn="l" defTabSz="1088284" rtl="0" eaLnBrk="1" latinLnBrk="0" hangingPunct="1">
        <a:defRPr sz="2100" kern="1200">
          <a:solidFill>
            <a:schemeClr val="tx1"/>
          </a:solidFill>
          <a:latin typeface="+mn-lt"/>
          <a:ea typeface="+mn-ea"/>
          <a:cs typeface="+mn-cs"/>
        </a:defRPr>
      </a:lvl5pPr>
      <a:lvl6pPr marL="2720710" algn="l" defTabSz="1088284" rtl="0" eaLnBrk="1" latinLnBrk="0" hangingPunct="1">
        <a:defRPr sz="2100" kern="1200">
          <a:solidFill>
            <a:schemeClr val="tx1"/>
          </a:solidFill>
          <a:latin typeface="+mn-lt"/>
          <a:ea typeface="+mn-ea"/>
          <a:cs typeface="+mn-cs"/>
        </a:defRPr>
      </a:lvl6pPr>
      <a:lvl7pPr marL="3264852" algn="l" defTabSz="1088284" rtl="0" eaLnBrk="1" latinLnBrk="0" hangingPunct="1">
        <a:defRPr sz="2100" kern="1200">
          <a:solidFill>
            <a:schemeClr val="tx1"/>
          </a:solidFill>
          <a:latin typeface="+mn-lt"/>
          <a:ea typeface="+mn-ea"/>
          <a:cs typeface="+mn-cs"/>
        </a:defRPr>
      </a:lvl7pPr>
      <a:lvl8pPr marL="3808994" algn="l" defTabSz="1088284" rtl="0" eaLnBrk="1" latinLnBrk="0" hangingPunct="1">
        <a:defRPr sz="2100" kern="1200">
          <a:solidFill>
            <a:schemeClr val="tx1"/>
          </a:solidFill>
          <a:latin typeface="+mn-lt"/>
          <a:ea typeface="+mn-ea"/>
          <a:cs typeface="+mn-cs"/>
        </a:defRPr>
      </a:lvl8pPr>
      <a:lvl9pPr marL="4353136" algn="l" defTabSz="1088284"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3DB6CBC2-8938-1CCB-E3D1-4B0C74FF87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53B92E0-8D20-BAD4-A782-EB598233DE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4EFFD5B-238B-77F0-6DA7-B7FFEE83E4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7CF212-1485-4A33-8000-4F40C2DF6E0F}" type="datetimeFigureOut">
              <a:rPr lang="en-US" smtClean="0"/>
              <a:t>12/1/2023</a:t>
            </a:fld>
            <a:endParaRPr lang="en-US"/>
          </a:p>
        </p:txBody>
      </p:sp>
      <p:sp>
        <p:nvSpPr>
          <p:cNvPr id="5" name="Chỗ dành sẵn cho Chân trang 4">
            <a:extLst>
              <a:ext uri="{FF2B5EF4-FFF2-40B4-BE49-F238E27FC236}">
                <a16:creationId xmlns:a16="http://schemas.microsoft.com/office/drawing/2014/main" id="{96804CA4-BB14-D509-0790-408EACACEC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D1700F8D-B187-58B0-EB75-DE0370194F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CFA74-96E5-44F6-B524-6DD98C9EEB03}" type="slidenum">
              <a:rPr lang="en-US" smtClean="0"/>
              <a:t>‹#›</a:t>
            </a:fld>
            <a:endParaRPr lang="en-US"/>
          </a:p>
        </p:txBody>
      </p:sp>
    </p:spTree>
    <p:extLst>
      <p:ext uri="{BB962C8B-B14F-4D97-AF65-F5344CB8AC3E}">
        <p14:creationId xmlns:p14="http://schemas.microsoft.com/office/powerpoint/2010/main" val="131529380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2209B10-F5B1-4051-AF3F-244BEB2B9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76F4EE-0680-4DCD-BE50-1B78547120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7A8FA3A-1F45-4BBF-81F4-55020F1394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310C7C-5AFF-4D53-98D5-68B14115EB62}" type="datetimeFigureOut">
              <a:rPr lang="zh-CN" altLang="en-US" smtClean="0"/>
              <a:t>2023/12/1</a:t>
            </a:fld>
            <a:endParaRPr lang="zh-CN" altLang="en-US"/>
          </a:p>
        </p:txBody>
      </p:sp>
      <p:sp>
        <p:nvSpPr>
          <p:cNvPr id="5" name="页脚占位符 4">
            <a:extLst>
              <a:ext uri="{FF2B5EF4-FFF2-40B4-BE49-F238E27FC236}">
                <a16:creationId xmlns:a16="http://schemas.microsoft.com/office/drawing/2014/main" id="{59C1A8F6-2784-44B8-ADE4-E62385CA27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A89E89E-C6B4-4D42-A9C4-DE183C35CF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3C2CF0-F0A7-434A-B218-73B9BDB20742}" type="slidenum">
              <a:rPr lang="zh-CN" altLang="en-US" smtClean="0"/>
              <a:t>‹#›</a:t>
            </a:fld>
            <a:endParaRPr lang="zh-CN" altLang="en-US"/>
          </a:p>
        </p:txBody>
      </p:sp>
      <p:pic>
        <p:nvPicPr>
          <p:cNvPr id="7" name="Picture 6" descr="A white circle with leaves and blue text&#10;&#10;Description automatically generated">
            <a:extLst>
              <a:ext uri="{FF2B5EF4-FFF2-40B4-BE49-F238E27FC236}">
                <a16:creationId xmlns:a16="http://schemas.microsoft.com/office/drawing/2014/main" id="{C11AB4DE-D1B5-B036-FF03-B4564E0A130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334875" y="400051"/>
            <a:ext cx="1171574" cy="1171574"/>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A8AA6F21-E4B0-F756-4AC0-3AC703152C2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207820500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5.xml"/><Relationship Id="rId1" Type="http://schemas.openxmlformats.org/officeDocument/2006/relationships/tags" Target="../tags/tag1.xml"/><Relationship Id="rId4" Type="http://schemas.openxmlformats.org/officeDocument/2006/relationships/slide" Target="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media2.mp3"/><Relationship Id="rId7" Type="http://schemas.openxmlformats.org/officeDocument/2006/relationships/image" Target="../media/image22.png"/><Relationship Id="rId2" Type="http://schemas.microsoft.com/office/2007/relationships/media" Target="../media/media2.mp3"/><Relationship Id="rId1" Type="http://schemas.openxmlformats.org/officeDocument/2006/relationships/tags" Target="../tags/tag2.xml"/><Relationship Id="rId6" Type="http://schemas.openxmlformats.org/officeDocument/2006/relationships/image" Target="../media/image21.png"/><Relationship Id="rId5" Type="http://schemas.openxmlformats.org/officeDocument/2006/relationships/notesSlide" Target="../notesSlides/notesSlide5.xml"/><Relationship Id="rId4"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45931"/>
          <a:stretch/>
        </p:blipFill>
        <p:spPr>
          <a:xfrm flipV="1">
            <a:off x="392464" y="343267"/>
            <a:ext cx="11456942" cy="6185909"/>
          </a:xfrm>
          <a:prstGeom prst="rect">
            <a:avLst/>
          </a:prstGeom>
        </p:spPr>
      </p:pic>
      <p:grpSp>
        <p:nvGrpSpPr>
          <p:cNvPr id="10" name="组合 9">
            <a:extLst>
              <a:ext uri="{FF2B5EF4-FFF2-40B4-BE49-F238E27FC236}">
                <a16:creationId xmlns:a16="http://schemas.microsoft.com/office/drawing/2014/main" id="{DA63829C-9592-4948-A730-DA52E52E983B}"/>
              </a:ext>
            </a:extLst>
          </p:cNvPr>
          <p:cNvGrpSpPr/>
          <p:nvPr/>
        </p:nvGrpSpPr>
        <p:grpSpPr>
          <a:xfrm>
            <a:off x="224515" y="193940"/>
            <a:ext cx="11742970" cy="6470119"/>
            <a:chOff x="298562" y="333450"/>
            <a:chExt cx="11745688" cy="6471617"/>
          </a:xfrm>
        </p:grpSpPr>
        <p:sp>
          <p:nvSpPr>
            <p:cNvPr id="9" name="矩形 8">
              <a:extLst>
                <a:ext uri="{FF2B5EF4-FFF2-40B4-BE49-F238E27FC236}">
                  <a16:creationId xmlns:a16="http://schemas.microsoft.com/office/drawing/2014/main" id="{C2A056D6-543C-4AC9-B432-4049588CC9CC}"/>
                </a:ext>
              </a:extLst>
            </p:cNvPr>
            <p:cNvSpPr/>
            <p:nvPr/>
          </p:nvSpPr>
          <p:spPr>
            <a:xfrm>
              <a:off x="450962" y="468363"/>
              <a:ext cx="11593288" cy="633670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284" rtl="0" eaLnBrk="1" fontAlgn="auto" latinLnBrk="0" hangingPunct="1">
                <a:lnSpc>
                  <a:spcPct val="100000"/>
                </a:lnSpc>
                <a:spcBef>
                  <a:spcPts val="0"/>
                </a:spcBef>
                <a:spcAft>
                  <a:spcPts val="0"/>
                </a:spcAft>
                <a:buClrTx/>
                <a:buSzTx/>
                <a:buFontTx/>
                <a:buNone/>
                <a:tabLst/>
                <a:defRPr/>
              </a:pPr>
              <a:endParaRPr kumimoji="0" lang="zh-CN" altLang="en-US" sz="21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矩形 15">
              <a:extLst>
                <a:ext uri="{FF2B5EF4-FFF2-40B4-BE49-F238E27FC236}">
                  <a16:creationId xmlns:a16="http://schemas.microsoft.com/office/drawing/2014/main" id="{C9705317-84EC-410E-9BB9-1BA1B9527555}"/>
                </a:ext>
              </a:extLst>
            </p:cNvPr>
            <p:cNvSpPr/>
            <p:nvPr/>
          </p:nvSpPr>
          <p:spPr>
            <a:xfrm>
              <a:off x="298562" y="333450"/>
              <a:ext cx="11593288" cy="6336704"/>
            </a:xfrm>
            <a:prstGeom prst="rect">
              <a:avLst/>
            </a:pr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284" rtl="0" eaLnBrk="1" fontAlgn="auto" latinLnBrk="0" hangingPunct="1">
                <a:lnSpc>
                  <a:spcPct val="100000"/>
                </a:lnSpc>
                <a:spcBef>
                  <a:spcPts val="0"/>
                </a:spcBef>
                <a:spcAft>
                  <a:spcPts val="0"/>
                </a:spcAft>
                <a:buClrTx/>
                <a:buSzTx/>
                <a:buFontTx/>
                <a:buNone/>
                <a:tabLst/>
                <a:defRPr/>
              </a:pPr>
              <a:endParaRPr kumimoji="0" lang="zh-CN" altLang="en-US" sz="21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12" name="图片 11">
            <a:extLst>
              <a:ext uri="{FF2B5EF4-FFF2-40B4-BE49-F238E27FC236}">
                <a16:creationId xmlns:a16="http://schemas.microsoft.com/office/drawing/2014/main" id="{8FBD3990-6A28-40A7-A22E-7C01DD580E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31" t="79391" r="68898" b="-386"/>
          <a:stretch/>
        </p:blipFill>
        <p:spPr>
          <a:xfrm>
            <a:off x="258801" y="193940"/>
            <a:ext cx="1367835" cy="1609218"/>
          </a:xfrm>
          <a:prstGeom prst="rect">
            <a:avLst/>
          </a:prstGeom>
        </p:spPr>
      </p:pic>
      <p:pic>
        <p:nvPicPr>
          <p:cNvPr id="13" name="图片 12">
            <a:extLst>
              <a:ext uri="{FF2B5EF4-FFF2-40B4-BE49-F238E27FC236}">
                <a16:creationId xmlns:a16="http://schemas.microsoft.com/office/drawing/2014/main" id="{B78F3D14-87BF-430F-AA02-0F90BF9F2FE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334" t="71383" r="75068" b="21269"/>
          <a:stretch/>
        </p:blipFill>
        <p:spPr>
          <a:xfrm>
            <a:off x="10980176" y="5665280"/>
            <a:ext cx="987309" cy="863896"/>
          </a:xfrm>
          <a:prstGeom prst="rect">
            <a:avLst/>
          </a:prstGeom>
        </p:spPr>
      </p:pic>
      <p:pic>
        <p:nvPicPr>
          <p:cNvPr id="27"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879" y="1266825"/>
            <a:ext cx="5829182" cy="5829182"/>
          </a:xfrm>
          <a:prstGeom prst="rect">
            <a:avLst/>
          </a:prstGeom>
        </p:spPr>
      </p:pic>
      <p:pic>
        <p:nvPicPr>
          <p:cNvPr id="2" name="Picture 1">
            <a:extLst>
              <a:ext uri="{FF2B5EF4-FFF2-40B4-BE49-F238E27FC236}">
                <a16:creationId xmlns:a16="http://schemas.microsoft.com/office/drawing/2014/main" id="{0D128FC9-5A8B-0186-BA90-032F42AEAE6C}"/>
              </a:ext>
            </a:extLst>
          </p:cNvPr>
          <p:cNvPicPr>
            <a:picLocks noChangeAspect="1"/>
          </p:cNvPicPr>
          <p:nvPr/>
        </p:nvPicPr>
        <p:blipFill>
          <a:blip r:embed="rId7"/>
          <a:stretch>
            <a:fillRect/>
          </a:stretch>
        </p:blipFill>
        <p:spPr>
          <a:xfrm>
            <a:off x="4956538" y="935685"/>
            <a:ext cx="6279424" cy="1176630"/>
          </a:xfrm>
          <a:prstGeom prst="rect">
            <a:avLst/>
          </a:prstGeom>
        </p:spPr>
      </p:pic>
      <p:pic>
        <p:nvPicPr>
          <p:cNvPr id="11" name="Picture 10">
            <a:extLst>
              <a:ext uri="{FF2B5EF4-FFF2-40B4-BE49-F238E27FC236}">
                <a16:creationId xmlns:a16="http://schemas.microsoft.com/office/drawing/2014/main" id="{5BFB76C3-A33E-0EA6-B6D7-6BC3C52987F6}"/>
              </a:ext>
            </a:extLst>
          </p:cNvPr>
          <p:cNvPicPr>
            <a:picLocks noChangeAspect="1"/>
          </p:cNvPicPr>
          <p:nvPr/>
        </p:nvPicPr>
        <p:blipFill>
          <a:blip r:embed="rId8"/>
          <a:stretch>
            <a:fillRect/>
          </a:stretch>
        </p:blipFill>
        <p:spPr>
          <a:xfrm>
            <a:off x="5512816" y="2512560"/>
            <a:ext cx="5852667" cy="3109229"/>
          </a:xfrm>
          <a:prstGeom prst="rect">
            <a:avLst/>
          </a:prstGeom>
        </p:spPr>
      </p:pic>
    </p:spTree>
    <p:extLst>
      <p:ext uri="{BB962C8B-B14F-4D97-AF65-F5344CB8AC3E}">
        <p14:creationId xmlns:p14="http://schemas.microsoft.com/office/powerpoint/2010/main" val="131198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ông viên cây xanh Tam Bạc và dự án Vinhomes Riverside Hải Phòng -">
            <a:extLst>
              <a:ext uri="{FF2B5EF4-FFF2-40B4-BE49-F238E27FC236}">
                <a16:creationId xmlns:a16="http://schemas.microsoft.com/office/drawing/2014/main" id="{A05CE54E-C556-A550-ACDA-AD22220C86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979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ãi Biển Non Nước Đà Nẵng: Top 6 Trải nghiệm cực thú vị">
            <a:extLst>
              <a:ext uri="{FF2B5EF4-FFF2-40B4-BE49-F238E27FC236}">
                <a16:creationId xmlns:a16="http://schemas.microsoft.com/office/drawing/2014/main" id="{763F01CC-0459-43F8-ECE8-A44BF15E02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74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1">
            <a:extLst>
              <a:ext uri="{FF2B5EF4-FFF2-40B4-BE49-F238E27FC236}">
                <a16:creationId xmlns:a16="http://schemas.microsoft.com/office/drawing/2014/main" id="{4332CAD7-8F9D-79D2-E194-C5391A9B63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75855" y="1344958"/>
            <a:ext cx="8187469" cy="3256915"/>
          </a:xfrm>
          <a:prstGeom prst="rect">
            <a:avLst/>
          </a:prstGeom>
          <a:effectLst>
            <a:outerShdw blurRad="63500" sx="102000" sy="102000" algn="ctr" rotWithShape="0">
              <a:prstClr val="black">
                <a:alpha val="40000"/>
              </a:prstClr>
            </a:outerShdw>
          </a:effectLst>
        </p:spPr>
      </p:pic>
      <p:pic>
        <p:nvPicPr>
          <p:cNvPr id="3" name="图片 10">
            <a:extLst>
              <a:ext uri="{FF2B5EF4-FFF2-40B4-BE49-F238E27FC236}">
                <a16:creationId xmlns:a16="http://schemas.microsoft.com/office/drawing/2014/main" id="{996DC99C-08F8-A728-D310-8DE4DC31A311}"/>
              </a:ext>
            </a:extLst>
          </p:cNvPr>
          <p:cNvPicPr>
            <a:picLocks noChangeAspect="1"/>
          </p:cNvPicPr>
          <p:nvPr/>
        </p:nvPicPr>
        <p:blipFill>
          <a:blip r:embed="rId4"/>
          <a:stretch>
            <a:fillRect/>
          </a:stretch>
        </p:blipFill>
        <p:spPr>
          <a:xfrm flipH="1">
            <a:off x="836853" y="2189992"/>
            <a:ext cx="3230880" cy="4521704"/>
          </a:xfrm>
          <a:prstGeom prst="rect">
            <a:avLst/>
          </a:prstGeom>
        </p:spPr>
      </p:pic>
      <p:sp>
        <p:nvSpPr>
          <p:cNvPr id="4" name="TextBox 3">
            <a:extLst>
              <a:ext uri="{FF2B5EF4-FFF2-40B4-BE49-F238E27FC236}">
                <a16:creationId xmlns:a16="http://schemas.microsoft.com/office/drawing/2014/main" id="{22017B37-B54F-610A-BC36-40E23E9A82DC}"/>
              </a:ext>
            </a:extLst>
          </p:cNvPr>
          <p:cNvSpPr txBox="1"/>
          <p:nvPr/>
        </p:nvSpPr>
        <p:spPr>
          <a:xfrm>
            <a:off x="3619500" y="1632002"/>
            <a:ext cx="7219950" cy="2308324"/>
          </a:xfrm>
          <a:prstGeom prst="rect">
            <a:avLst/>
          </a:prstGeom>
          <a:noFill/>
        </p:spPr>
        <p:txBody>
          <a:bodyPr wrap="square">
            <a:spAutoFit/>
          </a:bodyPr>
          <a:lstStyle/>
          <a:p>
            <a:pPr lvl="0" algn="ctr"/>
            <a:r>
              <a:rPr lang="vi-VN" sz="3600" b="1" i="1" dirty="0">
                <a:solidFill>
                  <a:srgbClr val="FF0000"/>
                </a:solidFill>
                <a:cs typeface="Arial" panose="020B0604020202020204" pitchFamily="34" charset="0"/>
              </a:rPr>
              <a:t>Sau khi nghe bạn kể và quan sát tranh một số địa điểm sạch, đẹp ở địa phương mình. Em có cảm nhận hay suy nghĩ gì?</a:t>
            </a:r>
            <a:endParaRPr kumimoji="0" lang="en-US" sz="36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7281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DA7F94F8-7FD7-9E8B-4791-271A05D5FA37}"/>
              </a:ext>
            </a:extLst>
          </p:cNvPr>
          <p:cNvSpPr/>
          <p:nvPr/>
        </p:nvSpPr>
        <p:spPr>
          <a:xfrm>
            <a:off x="4105275" y="85725"/>
            <a:ext cx="3619500" cy="714375"/>
          </a:xfrm>
          <a:prstGeom prst="rect">
            <a:avLst/>
          </a:prstGeom>
          <a:solidFill>
            <a:srgbClr val="F5D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088284"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00747D"/>
                </a:solidFill>
                <a:effectLst/>
                <a:uLnTx/>
                <a:uFillTx/>
                <a:latin typeface="Calibri" panose="020F0502020204030204" pitchFamily="34" charset="0"/>
                <a:ea typeface="黑体" panose="02010609060101010101" pitchFamily="49" charset="-122"/>
                <a:cs typeface="Calibri" panose="020F0502020204030204" pitchFamily="34" charset="0"/>
              </a:rPr>
              <a:t>Cùng</a:t>
            </a:r>
            <a:r>
              <a:rPr kumimoji="0" lang="en-US" altLang="zh-CN" sz="4000" b="1" i="0" u="none" strike="noStrike" kern="1200" cap="none" spc="0" normalizeH="0" noProof="0" dirty="0">
                <a:ln>
                  <a:noFill/>
                </a:ln>
                <a:solidFill>
                  <a:srgbClr val="00747D"/>
                </a:solidFill>
                <a:effectLst/>
                <a:uLnTx/>
                <a:uFillTx/>
                <a:latin typeface="Calibri" panose="020F0502020204030204" pitchFamily="34" charset="0"/>
                <a:ea typeface="黑体" panose="02010609060101010101" pitchFamily="49" charset="-122"/>
                <a:cs typeface="Calibri" panose="020F0502020204030204" pitchFamily="34" charset="0"/>
              </a:rPr>
              <a:t> </a:t>
            </a:r>
            <a:r>
              <a:rPr kumimoji="0" lang="en-US" altLang="zh-CN" sz="4000" b="1" i="0" u="none" strike="noStrike" kern="1200" cap="none" spc="0" normalizeH="0" noProof="0" dirty="0" err="1">
                <a:ln>
                  <a:noFill/>
                </a:ln>
                <a:solidFill>
                  <a:srgbClr val="00747D"/>
                </a:solidFill>
                <a:effectLst/>
                <a:uLnTx/>
                <a:uFillTx/>
                <a:latin typeface="Calibri" panose="020F0502020204030204" pitchFamily="34" charset="0"/>
                <a:ea typeface="黑体" panose="02010609060101010101" pitchFamily="49" charset="-122"/>
                <a:cs typeface="Calibri" panose="020F0502020204030204" pitchFamily="34" charset="0"/>
              </a:rPr>
              <a:t>xem</a:t>
            </a:r>
            <a:r>
              <a:rPr kumimoji="0" lang="en-US" altLang="zh-CN" sz="4000" b="1" i="0" u="none" strike="noStrike" kern="1200" cap="none" spc="0" normalizeH="0" noProof="0" dirty="0">
                <a:ln>
                  <a:noFill/>
                </a:ln>
                <a:solidFill>
                  <a:srgbClr val="00747D"/>
                </a:solidFill>
                <a:effectLst/>
                <a:uLnTx/>
                <a:uFillTx/>
                <a:latin typeface="Calibri" panose="020F0502020204030204" pitchFamily="34" charset="0"/>
                <a:ea typeface="黑体" panose="02010609060101010101" pitchFamily="49" charset="-122"/>
                <a:cs typeface="Calibri" panose="020F0502020204030204" pitchFamily="34" charset="0"/>
              </a:rPr>
              <a:t> video</a:t>
            </a:r>
            <a:endParaRPr kumimoji="0" lang="zh-CN" altLang="en-US" sz="4000" b="1" i="0" u="none" strike="noStrike" kern="1200" cap="none" spc="0" normalizeH="0" baseline="0" noProof="0" dirty="0">
              <a:ln>
                <a:noFill/>
              </a:ln>
              <a:solidFill>
                <a:srgbClr val="00747D"/>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pic>
        <p:nvPicPr>
          <p:cNvPr id="3" name="Rác đổ tràn lan gây ô nhiễm môi trường">
            <a:hlinkClick r:id="" action="ppaction://media"/>
            <a:extLst>
              <a:ext uri="{FF2B5EF4-FFF2-40B4-BE49-F238E27FC236}">
                <a16:creationId xmlns:a16="http://schemas.microsoft.com/office/drawing/2014/main" id="{8BCEA97E-7EAA-537B-E9AA-66A0845BCA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1076" y="885825"/>
            <a:ext cx="10210800" cy="5743575"/>
          </a:xfrm>
          <a:prstGeom prst="rect">
            <a:avLst/>
          </a:prstGeom>
        </p:spPr>
      </p:pic>
    </p:spTree>
    <p:extLst>
      <p:ext uri="{BB962C8B-B14F-4D97-AF65-F5344CB8AC3E}">
        <p14:creationId xmlns:p14="http://schemas.microsoft.com/office/powerpoint/2010/main" val="3617758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524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1">
            <a:extLst>
              <a:ext uri="{FF2B5EF4-FFF2-40B4-BE49-F238E27FC236}">
                <a16:creationId xmlns:a16="http://schemas.microsoft.com/office/drawing/2014/main" id="{4332CAD7-8F9D-79D2-E194-C5391A9B63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37780" y="1421159"/>
            <a:ext cx="8187469" cy="2388842"/>
          </a:xfrm>
          <a:prstGeom prst="rect">
            <a:avLst/>
          </a:prstGeom>
          <a:effectLst>
            <a:outerShdw blurRad="63500" sx="102000" sy="102000" algn="ctr" rotWithShape="0">
              <a:prstClr val="black">
                <a:alpha val="40000"/>
              </a:prstClr>
            </a:outerShdw>
          </a:effectLst>
        </p:spPr>
      </p:pic>
      <p:pic>
        <p:nvPicPr>
          <p:cNvPr id="3" name="图片 10">
            <a:extLst>
              <a:ext uri="{FF2B5EF4-FFF2-40B4-BE49-F238E27FC236}">
                <a16:creationId xmlns:a16="http://schemas.microsoft.com/office/drawing/2014/main" id="{996DC99C-08F8-A728-D310-8DE4DC31A311}"/>
              </a:ext>
            </a:extLst>
          </p:cNvPr>
          <p:cNvPicPr>
            <a:picLocks noChangeAspect="1"/>
          </p:cNvPicPr>
          <p:nvPr/>
        </p:nvPicPr>
        <p:blipFill>
          <a:blip r:embed="rId4"/>
          <a:stretch>
            <a:fillRect/>
          </a:stretch>
        </p:blipFill>
        <p:spPr>
          <a:xfrm flipH="1">
            <a:off x="836853" y="2189992"/>
            <a:ext cx="3230880" cy="4521704"/>
          </a:xfrm>
          <a:prstGeom prst="rect">
            <a:avLst/>
          </a:prstGeom>
        </p:spPr>
      </p:pic>
      <p:sp>
        <p:nvSpPr>
          <p:cNvPr id="4" name="TextBox 3">
            <a:extLst>
              <a:ext uri="{FF2B5EF4-FFF2-40B4-BE49-F238E27FC236}">
                <a16:creationId xmlns:a16="http://schemas.microsoft.com/office/drawing/2014/main" id="{22017B37-B54F-610A-BC36-40E23E9A82DC}"/>
              </a:ext>
            </a:extLst>
          </p:cNvPr>
          <p:cNvSpPr txBox="1"/>
          <p:nvPr/>
        </p:nvSpPr>
        <p:spPr>
          <a:xfrm>
            <a:off x="3781425" y="1708202"/>
            <a:ext cx="7219950" cy="1938992"/>
          </a:xfrm>
          <a:prstGeom prst="rect">
            <a:avLst/>
          </a:prstGeom>
          <a:noFill/>
        </p:spPr>
        <p:txBody>
          <a:bodyPr wrap="square">
            <a:spAutoFit/>
          </a:bodyPr>
          <a:lstStyle/>
          <a:p>
            <a:pPr lvl="0" algn="ctr"/>
            <a:r>
              <a:rPr lang="vi-VN" sz="4000" b="1" i="1" dirty="0">
                <a:solidFill>
                  <a:srgbClr val="FF0000"/>
                </a:solidFill>
                <a:latin typeface="Calibri" panose="020F0502020204030204" pitchFamily="34" charset="0"/>
                <a:cs typeface="Calibri" panose="020F0502020204030204" pitchFamily="34" charset="0"/>
              </a:rPr>
              <a:t>So với những hình ảnh</a:t>
            </a:r>
            <a:r>
              <a:rPr lang="en-US" sz="4000" b="1" i="1">
                <a:solidFill>
                  <a:srgbClr val="FF0000"/>
                </a:solidFill>
                <a:latin typeface="Calibri" panose="020F0502020204030204" pitchFamily="34" charset="0"/>
                <a:cs typeface="Calibri" panose="020F0502020204030204" pitchFamily="34" charset="0"/>
              </a:rPr>
              <a:t> </a:t>
            </a:r>
            <a:r>
              <a:rPr lang="vi-VN" sz="4000" b="1" i="1">
                <a:solidFill>
                  <a:srgbClr val="FF0000"/>
                </a:solidFill>
                <a:latin typeface="Calibri" panose="020F0502020204030204" pitchFamily="34" charset="0"/>
                <a:cs typeface="Calibri" panose="020F0502020204030204" pitchFamily="34" charset="0"/>
              </a:rPr>
              <a:t>khi </a:t>
            </a:r>
            <a:r>
              <a:rPr lang="vi-VN" sz="4000" b="1" i="1" dirty="0">
                <a:solidFill>
                  <a:srgbClr val="FF0000"/>
                </a:solidFill>
                <a:latin typeface="Calibri" panose="020F0502020204030204" pitchFamily="34" charset="0"/>
                <a:cs typeface="Calibri" panose="020F0502020204030204" pitchFamily="34" charset="0"/>
              </a:rPr>
              <a:t>nãy, em thấy</a:t>
            </a:r>
            <a:r>
              <a:rPr lang="en-US" sz="4000" b="1" i="1" dirty="0">
                <a:solidFill>
                  <a:srgbClr val="FF0000"/>
                </a:solidFill>
                <a:latin typeface="Calibri" panose="020F0502020204030204" pitchFamily="34" charset="0"/>
                <a:cs typeface="Calibri" panose="020F0502020204030204" pitchFamily="34" charset="0"/>
              </a:rPr>
              <a:t> video</a:t>
            </a:r>
            <a:r>
              <a:rPr lang="vi-VN" sz="4000" b="1" i="1" dirty="0">
                <a:solidFill>
                  <a:srgbClr val="FF0000"/>
                </a:solidFill>
                <a:latin typeface="Calibri" panose="020F0502020204030204" pitchFamily="34" charset="0"/>
                <a:cs typeface="Calibri" panose="020F0502020204030204" pitchFamily="34" charset="0"/>
              </a:rPr>
              <a:t> các em vừa xem như thế nào?</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93579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 Box 18"/>
          <p:cNvSpPr txBox="1">
            <a:spLocks noChangeArrowheads="1"/>
          </p:cNvSpPr>
          <p:nvPr/>
        </p:nvSpPr>
        <p:spPr bwMode="auto">
          <a:xfrm>
            <a:off x="3925627" y="1539377"/>
            <a:ext cx="810467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defTabSz="1088284" eaLnBrk="1" hangingPunct="1">
              <a:defRPr/>
            </a:pPr>
            <a:r>
              <a:rPr lang="vi-VN" altLang="en-US" sz="5400"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Hoạt động 2: </a:t>
            </a:r>
            <a:endParaRPr lang="en-US" altLang="en-US" sz="5400"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lvl="0" algn="ctr" defTabSz="1088284" eaLnBrk="1" hangingPunct="1">
              <a:defRPr/>
            </a:pPr>
            <a:r>
              <a:rPr lang="vi-VN" altLang="en-US" sz="5400"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Nêu tác hại của việc vứt rác và chất thải bừa bãi ở nơi em sống</a:t>
            </a:r>
            <a:endParaRPr kumimoji="0" lang="en-US" alt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 name="图片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43222"/>
            <a:ext cx="4319480" cy="4319480"/>
          </a:xfrm>
          <a:prstGeom prst="rect">
            <a:avLst/>
          </a:prstGeom>
        </p:spPr>
      </p:pic>
    </p:spTree>
    <p:extLst>
      <p:ext uri="{BB962C8B-B14F-4D97-AF65-F5344CB8AC3E}">
        <p14:creationId xmlns:p14="http://schemas.microsoft.com/office/powerpoint/2010/main" val="3233194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0"/>
                                        </p:tgtEl>
                                        <p:attrNameLst>
                                          <p:attrName>style.visibility</p:attrName>
                                        </p:attrNameLst>
                                      </p:cBhvr>
                                      <p:to>
                                        <p:strVal val="visible"/>
                                      </p:to>
                                    </p:set>
                                    <p:anim calcmode="discrete" valueType="clr">
                                      <p:cBhvr override="childStyle">
                                        <p:cTn id="12" dur="80"/>
                                        <p:tgtEl>
                                          <p:spTgt spid="5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0"/>
                                        </p:tgtEl>
                                        <p:attrNameLst>
                                          <p:attrName>fillcolor</p:attrName>
                                        </p:attrNameLst>
                                      </p:cBhvr>
                                      <p:tavLst>
                                        <p:tav tm="0">
                                          <p:val>
                                            <p:clrVal>
                                              <a:schemeClr val="accent2"/>
                                            </p:clrVal>
                                          </p:val>
                                        </p:tav>
                                        <p:tav tm="50000">
                                          <p:val>
                                            <p:clrVal>
                                              <a:schemeClr val="hlink"/>
                                            </p:clrVal>
                                          </p:val>
                                        </p:tav>
                                      </p:tavLst>
                                    </p:anim>
                                    <p:set>
                                      <p:cBhvr>
                                        <p:cTn id="14" dur="80"/>
                                        <p:tgtEl>
                                          <p:spTgt spid="5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E2B3AC-5D45-0891-DE4C-8BA649305A4A}"/>
              </a:ext>
            </a:extLst>
          </p:cNvPr>
          <p:cNvPicPr>
            <a:picLocks noChangeAspect="1"/>
          </p:cNvPicPr>
          <p:nvPr/>
        </p:nvPicPr>
        <p:blipFill>
          <a:blip r:embed="rId3"/>
          <a:stretch>
            <a:fillRect/>
          </a:stretch>
        </p:blipFill>
        <p:spPr>
          <a:xfrm>
            <a:off x="442913" y="385762"/>
            <a:ext cx="1004888" cy="970533"/>
          </a:xfrm>
          <a:prstGeom prst="rect">
            <a:avLst/>
          </a:prstGeom>
        </p:spPr>
      </p:pic>
      <p:sp>
        <p:nvSpPr>
          <p:cNvPr id="6" name="TextBox 5">
            <a:extLst>
              <a:ext uri="{FF2B5EF4-FFF2-40B4-BE49-F238E27FC236}">
                <a16:creationId xmlns:a16="http://schemas.microsoft.com/office/drawing/2014/main" id="{319CE48C-E821-4FA9-650D-9444EA340AB8}"/>
              </a:ext>
            </a:extLst>
          </p:cNvPr>
          <p:cNvSpPr txBox="1"/>
          <p:nvPr/>
        </p:nvSpPr>
        <p:spPr>
          <a:xfrm>
            <a:off x="1419224" y="419100"/>
            <a:ext cx="10677526" cy="1323439"/>
          </a:xfrm>
          <a:prstGeom prst="rect">
            <a:avLst/>
          </a:prstGeom>
          <a:noFill/>
        </p:spPr>
        <p:txBody>
          <a:bodyPr wrap="square" rtlCol="0">
            <a:spAutoFit/>
          </a:bodyPr>
          <a:lstStyle/>
          <a:p>
            <a:pPr lvl="0">
              <a:defRPr/>
            </a:pPr>
            <a:r>
              <a:rPr lang="en-US" sz="4000" b="1" dirty="0">
                <a:solidFill>
                  <a:prstClr val="white"/>
                </a:solidFill>
              </a:rPr>
              <a:t>Theo </a:t>
            </a:r>
            <a:r>
              <a:rPr lang="en-US" sz="4000" b="1" dirty="0" err="1">
                <a:solidFill>
                  <a:prstClr val="white"/>
                </a:solidFill>
              </a:rPr>
              <a:t>em</a:t>
            </a:r>
            <a:r>
              <a:rPr lang="en-US" sz="4000" b="1" dirty="0">
                <a:solidFill>
                  <a:prstClr val="white"/>
                </a:solidFill>
              </a:rPr>
              <a:t>, </a:t>
            </a:r>
            <a:r>
              <a:rPr lang="en-US" sz="4000" b="1" dirty="0" err="1">
                <a:solidFill>
                  <a:prstClr val="white"/>
                </a:solidFill>
              </a:rPr>
              <a:t>việc</a:t>
            </a:r>
            <a:r>
              <a:rPr lang="en-US" sz="4000" b="1" dirty="0">
                <a:solidFill>
                  <a:prstClr val="white"/>
                </a:solidFill>
              </a:rPr>
              <a:t> </a:t>
            </a:r>
            <a:r>
              <a:rPr lang="en-US" sz="4000" b="1" dirty="0" err="1">
                <a:solidFill>
                  <a:prstClr val="white"/>
                </a:solidFill>
              </a:rPr>
              <a:t>vứt</a:t>
            </a:r>
            <a:r>
              <a:rPr lang="en-US" sz="4000" b="1" dirty="0">
                <a:solidFill>
                  <a:prstClr val="white"/>
                </a:solidFill>
              </a:rPr>
              <a:t> </a:t>
            </a:r>
            <a:r>
              <a:rPr lang="en-US" sz="4000" b="1" dirty="0" err="1">
                <a:solidFill>
                  <a:prstClr val="white"/>
                </a:solidFill>
              </a:rPr>
              <a:t>rác</a:t>
            </a:r>
            <a:r>
              <a:rPr lang="en-US" sz="4000" b="1" dirty="0">
                <a:solidFill>
                  <a:prstClr val="white"/>
                </a:solidFill>
              </a:rPr>
              <a:t> </a:t>
            </a:r>
            <a:r>
              <a:rPr lang="en-US" sz="4000" b="1" dirty="0" err="1">
                <a:solidFill>
                  <a:prstClr val="white"/>
                </a:solidFill>
              </a:rPr>
              <a:t>và</a:t>
            </a:r>
            <a:r>
              <a:rPr lang="en-US" sz="4000" b="1" dirty="0">
                <a:solidFill>
                  <a:prstClr val="white"/>
                </a:solidFill>
              </a:rPr>
              <a:t> </a:t>
            </a:r>
            <a:r>
              <a:rPr lang="en-US" sz="4000" b="1" dirty="0" err="1">
                <a:solidFill>
                  <a:prstClr val="white"/>
                </a:solidFill>
              </a:rPr>
              <a:t>chất</a:t>
            </a:r>
            <a:r>
              <a:rPr lang="en-US" sz="4000" b="1" dirty="0">
                <a:solidFill>
                  <a:prstClr val="white"/>
                </a:solidFill>
              </a:rPr>
              <a:t> </a:t>
            </a:r>
            <a:r>
              <a:rPr lang="en-US" sz="4000" b="1" dirty="0" err="1">
                <a:solidFill>
                  <a:prstClr val="white"/>
                </a:solidFill>
              </a:rPr>
              <a:t>thải</a:t>
            </a:r>
            <a:r>
              <a:rPr lang="en-US" sz="4000" b="1" dirty="0">
                <a:solidFill>
                  <a:prstClr val="white"/>
                </a:solidFill>
              </a:rPr>
              <a:t> </a:t>
            </a:r>
            <a:r>
              <a:rPr lang="en-US" sz="4000" b="1" dirty="0" err="1">
                <a:solidFill>
                  <a:prstClr val="white"/>
                </a:solidFill>
              </a:rPr>
              <a:t>bừa</a:t>
            </a:r>
            <a:r>
              <a:rPr lang="en-US" sz="4000" b="1" dirty="0">
                <a:solidFill>
                  <a:prstClr val="white"/>
                </a:solidFill>
              </a:rPr>
              <a:t> </a:t>
            </a:r>
            <a:r>
              <a:rPr lang="en-US" sz="4000" b="1" dirty="0" err="1">
                <a:solidFill>
                  <a:prstClr val="white"/>
                </a:solidFill>
              </a:rPr>
              <a:t>bãi</a:t>
            </a:r>
            <a:r>
              <a:rPr lang="en-US" sz="4000" b="1" dirty="0">
                <a:solidFill>
                  <a:prstClr val="white"/>
                </a:solidFill>
              </a:rPr>
              <a:t> </a:t>
            </a:r>
            <a:r>
              <a:rPr lang="en-US" sz="4000" b="1" dirty="0" err="1">
                <a:solidFill>
                  <a:prstClr val="white"/>
                </a:solidFill>
              </a:rPr>
              <a:t>gây</a:t>
            </a:r>
            <a:r>
              <a:rPr lang="en-US" sz="4000" b="1" dirty="0">
                <a:solidFill>
                  <a:prstClr val="white"/>
                </a:solidFill>
              </a:rPr>
              <a:t> </a:t>
            </a:r>
            <a:r>
              <a:rPr lang="en-US" sz="4000" b="1" dirty="0" err="1">
                <a:solidFill>
                  <a:prstClr val="white"/>
                </a:solidFill>
              </a:rPr>
              <a:t>ra</a:t>
            </a:r>
            <a:r>
              <a:rPr lang="en-US" sz="4000" b="1" dirty="0">
                <a:solidFill>
                  <a:prstClr val="white"/>
                </a:solidFill>
              </a:rPr>
              <a:t> </a:t>
            </a:r>
            <a:r>
              <a:rPr lang="en-US" sz="4000" b="1" dirty="0" err="1">
                <a:solidFill>
                  <a:prstClr val="white"/>
                </a:solidFill>
              </a:rPr>
              <a:t>tác</a:t>
            </a:r>
            <a:r>
              <a:rPr lang="en-US" sz="4000" b="1" dirty="0">
                <a:solidFill>
                  <a:prstClr val="white"/>
                </a:solidFill>
              </a:rPr>
              <a:t> </a:t>
            </a:r>
            <a:r>
              <a:rPr lang="en-US" sz="4000" b="1" dirty="0" err="1">
                <a:solidFill>
                  <a:prstClr val="white"/>
                </a:solidFill>
              </a:rPr>
              <a:t>hại</a:t>
            </a:r>
            <a:r>
              <a:rPr lang="en-US" sz="4000" b="1" dirty="0">
                <a:solidFill>
                  <a:prstClr val="white"/>
                </a:solidFill>
              </a:rPr>
              <a:t> </a:t>
            </a:r>
            <a:r>
              <a:rPr lang="en-US" sz="4000" b="1" dirty="0" err="1">
                <a:solidFill>
                  <a:prstClr val="white"/>
                </a:solidFill>
              </a:rPr>
              <a:t>gì</a:t>
            </a:r>
            <a:r>
              <a:rPr lang="en-US" sz="4000" b="1" dirty="0">
                <a:solidFill>
                  <a:prstClr val="white"/>
                </a:solidFill>
              </a:rPr>
              <a:t>?</a:t>
            </a:r>
            <a:endParaRPr kumimoji="0" lang="en-US" sz="4000" b="1" i="0" u="none" strike="noStrike" kern="1200" cap="none" spc="0" normalizeH="0" baseline="0" noProof="0" dirty="0">
              <a:ln>
                <a:noFill/>
              </a:ln>
              <a:solidFill>
                <a:prstClr val="white"/>
              </a:solidFill>
              <a:effectLst/>
              <a:uLnTx/>
              <a:uFillTx/>
              <a:latin typeface="Calibri"/>
            </a:endParaRPr>
          </a:p>
        </p:txBody>
      </p:sp>
      <p:pic>
        <p:nvPicPr>
          <p:cNvPr id="3" name="Picture 2">
            <a:extLst>
              <a:ext uri="{FF2B5EF4-FFF2-40B4-BE49-F238E27FC236}">
                <a16:creationId xmlns:a16="http://schemas.microsoft.com/office/drawing/2014/main" id="{358317A0-B7EE-3D5C-2585-2E29EB05919F}"/>
              </a:ext>
            </a:extLst>
          </p:cNvPr>
          <p:cNvPicPr>
            <a:picLocks noChangeAspect="1"/>
          </p:cNvPicPr>
          <p:nvPr/>
        </p:nvPicPr>
        <p:blipFill>
          <a:blip r:embed="rId4"/>
          <a:stretch>
            <a:fillRect/>
          </a:stretch>
        </p:blipFill>
        <p:spPr>
          <a:xfrm>
            <a:off x="3300412" y="1981200"/>
            <a:ext cx="4999683"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42133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4238624" y="2181225"/>
            <a:ext cx="7286625" cy="4267200"/>
          </a:xfrm>
          <a:prstGeom prst="rect">
            <a:avLst/>
          </a:prstGeom>
          <a:solidFill>
            <a:srgbClr val="F5D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088284">
              <a:defRPr/>
            </a:pPr>
            <a:r>
              <a:rPr lang="vi-VN" altLang="zh-CN" sz="3600" b="1" dirty="0">
                <a:solidFill>
                  <a:srgbClr val="00747D"/>
                </a:solidFill>
                <a:latin typeface="Calibri" panose="020F0502020204030204" pitchFamily="34" charset="0"/>
                <a:ea typeface="黑体" panose="02010609060101010101" pitchFamily="49" charset="-122"/>
                <a:cs typeface="Calibri" panose="020F0502020204030204" pitchFamily="34" charset="0"/>
              </a:rPr>
              <a:t>Vứt rác bừa bãi gây ảnh hưởng đến sức khỏe của chính bản thân mình và những người xung quanh. Vì rác thải sẽ nảy sinh các mầm bệnh do vi khuẩn trong men rác tạo nên, ngoài ra đó còn là nơi cư trú của các sinh vật có hại như ruồi, muỗi, gián, kiến.</a:t>
            </a:r>
            <a:endParaRPr kumimoji="0" lang="zh-CN" altLang="en-US" sz="3600" b="1" i="0" u="none" strike="noStrike" kern="1200" cap="none" spc="0" normalizeH="0" baseline="0" noProof="0" dirty="0">
              <a:ln>
                <a:noFill/>
              </a:ln>
              <a:solidFill>
                <a:srgbClr val="00747D"/>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67" y="2219325"/>
            <a:ext cx="4348449" cy="4348449"/>
          </a:xfrm>
          <a:prstGeom prst="rect">
            <a:avLst/>
          </a:prstGeom>
        </p:spPr>
      </p:pic>
      <p:pic>
        <p:nvPicPr>
          <p:cNvPr id="4" name="Picture 3">
            <a:extLst>
              <a:ext uri="{FF2B5EF4-FFF2-40B4-BE49-F238E27FC236}">
                <a16:creationId xmlns:a16="http://schemas.microsoft.com/office/drawing/2014/main" id="{4FB51417-5B13-05A8-0B43-9607DE3D3965}"/>
              </a:ext>
            </a:extLst>
          </p:cNvPr>
          <p:cNvPicPr>
            <a:picLocks noChangeAspect="1"/>
          </p:cNvPicPr>
          <p:nvPr/>
        </p:nvPicPr>
        <p:blipFill>
          <a:blip r:embed="rId4"/>
          <a:stretch>
            <a:fillRect/>
          </a:stretch>
        </p:blipFill>
        <p:spPr>
          <a:xfrm>
            <a:off x="1613183" y="0"/>
            <a:ext cx="8108383" cy="2658086"/>
          </a:xfrm>
          <a:prstGeom prst="rect">
            <a:avLst/>
          </a:prstGeom>
        </p:spPr>
      </p:pic>
    </p:spTree>
    <p:extLst>
      <p:ext uri="{BB962C8B-B14F-4D97-AF65-F5344CB8AC3E}">
        <p14:creationId xmlns:p14="http://schemas.microsoft.com/office/powerpoint/2010/main" val="3080323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1">
            <a:extLst>
              <a:ext uri="{FF2B5EF4-FFF2-40B4-BE49-F238E27FC236}">
                <a16:creationId xmlns:a16="http://schemas.microsoft.com/office/drawing/2014/main" id="{4332CAD7-8F9D-79D2-E194-C5391A9B63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37780" y="1421159"/>
            <a:ext cx="8187469" cy="2388842"/>
          </a:xfrm>
          <a:prstGeom prst="rect">
            <a:avLst/>
          </a:prstGeom>
          <a:effectLst>
            <a:outerShdw blurRad="63500" sx="102000" sy="102000" algn="ctr" rotWithShape="0">
              <a:prstClr val="black">
                <a:alpha val="40000"/>
              </a:prstClr>
            </a:outerShdw>
          </a:effectLst>
        </p:spPr>
      </p:pic>
      <p:pic>
        <p:nvPicPr>
          <p:cNvPr id="3" name="图片 10">
            <a:extLst>
              <a:ext uri="{FF2B5EF4-FFF2-40B4-BE49-F238E27FC236}">
                <a16:creationId xmlns:a16="http://schemas.microsoft.com/office/drawing/2014/main" id="{996DC99C-08F8-A728-D310-8DE4DC31A311}"/>
              </a:ext>
            </a:extLst>
          </p:cNvPr>
          <p:cNvPicPr>
            <a:picLocks noChangeAspect="1"/>
          </p:cNvPicPr>
          <p:nvPr/>
        </p:nvPicPr>
        <p:blipFill>
          <a:blip r:embed="rId4"/>
          <a:stretch>
            <a:fillRect/>
          </a:stretch>
        </p:blipFill>
        <p:spPr>
          <a:xfrm flipH="1">
            <a:off x="836853" y="2189992"/>
            <a:ext cx="3230880" cy="4521704"/>
          </a:xfrm>
          <a:prstGeom prst="rect">
            <a:avLst/>
          </a:prstGeom>
        </p:spPr>
      </p:pic>
      <p:sp>
        <p:nvSpPr>
          <p:cNvPr id="4" name="TextBox 3">
            <a:extLst>
              <a:ext uri="{FF2B5EF4-FFF2-40B4-BE49-F238E27FC236}">
                <a16:creationId xmlns:a16="http://schemas.microsoft.com/office/drawing/2014/main" id="{22017B37-B54F-610A-BC36-40E23E9A82DC}"/>
              </a:ext>
            </a:extLst>
          </p:cNvPr>
          <p:cNvSpPr txBox="1"/>
          <p:nvPr/>
        </p:nvSpPr>
        <p:spPr>
          <a:xfrm>
            <a:off x="3781425" y="1708202"/>
            <a:ext cx="7219950" cy="1938992"/>
          </a:xfrm>
          <a:prstGeom prst="rect">
            <a:avLst/>
          </a:prstGeom>
          <a:noFill/>
        </p:spPr>
        <p:txBody>
          <a:bodyPr wrap="square">
            <a:spAutoFit/>
          </a:bodyPr>
          <a:lstStyle/>
          <a:p>
            <a:pPr lvl="0" algn="ctr"/>
            <a:r>
              <a:rPr lang="vi-VN" sz="4000" b="1" i="1" dirty="0">
                <a:solidFill>
                  <a:srgbClr val="FF0000"/>
                </a:solidFill>
                <a:latin typeface="Calibri" panose="020F0502020204030204" pitchFamily="34" charset="0"/>
                <a:cs typeface="Calibri" panose="020F0502020204030204" pitchFamily="34" charset="0"/>
              </a:rPr>
              <a:t>Sau khi biết tác hại của việc vứt rác và chất thải bừa bãi, em sẽ làm gì để bảo vệ môi trường?</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26302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ững việc làm đơn giản bảo vệ môi trường_1080p">
            <a:hlinkClick r:id="" action="ppaction://media"/>
            <a:extLst>
              <a:ext uri="{FF2B5EF4-FFF2-40B4-BE49-F238E27FC236}">
                <a16:creationId xmlns:a16="http://schemas.microsoft.com/office/drawing/2014/main" id="{CCCD08EF-054D-B097-2392-F248F7A1C2E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67153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4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a:extLst>
              <a:ext uri="{FF2B5EF4-FFF2-40B4-BE49-F238E27FC236}">
                <a16:creationId xmlns:a16="http://schemas.microsoft.com/office/drawing/2014/main" id="{C7B62E43-5543-4489-9167-4E74C2B61C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355" t="11160" r="18504" b="44751"/>
          <a:stretch/>
        </p:blipFill>
        <p:spPr>
          <a:xfrm>
            <a:off x="5660492" y="358922"/>
            <a:ext cx="5759307" cy="5759307"/>
          </a:xfrm>
          <a:prstGeom prst="rect">
            <a:avLst/>
          </a:prstGeom>
        </p:spPr>
      </p:pic>
      <p:pic>
        <p:nvPicPr>
          <p:cNvPr id="34" name="图片 33">
            <a:extLst>
              <a:ext uri="{FF2B5EF4-FFF2-40B4-BE49-F238E27FC236}">
                <a16:creationId xmlns:a16="http://schemas.microsoft.com/office/drawing/2014/main" id="{6F5A0E23-5120-4F14-B380-7FF0B7293F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31" t="79391" r="68898" b="-386"/>
          <a:stretch/>
        </p:blipFill>
        <p:spPr>
          <a:xfrm>
            <a:off x="237272" y="117399"/>
            <a:ext cx="1367835" cy="1609218"/>
          </a:xfrm>
          <a:prstGeom prst="rect">
            <a:avLst/>
          </a:prstGeom>
        </p:spPr>
      </p:pic>
      <p:pic>
        <p:nvPicPr>
          <p:cNvPr id="35" name="图片 34">
            <a:extLst>
              <a:ext uri="{FF2B5EF4-FFF2-40B4-BE49-F238E27FC236}">
                <a16:creationId xmlns:a16="http://schemas.microsoft.com/office/drawing/2014/main" id="{CF111373-74F5-4336-BC29-32920FD66F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334" t="71383" r="75068" b="21269"/>
          <a:stretch/>
        </p:blipFill>
        <p:spPr>
          <a:xfrm>
            <a:off x="11022004" y="2557644"/>
            <a:ext cx="987309" cy="863896"/>
          </a:xfrm>
          <a:prstGeom prst="rect">
            <a:avLst/>
          </a:prstGeom>
        </p:spPr>
      </p:pic>
      <p:pic>
        <p:nvPicPr>
          <p:cNvPr id="39" name="图片 38">
            <a:extLst>
              <a:ext uri="{FF2B5EF4-FFF2-40B4-BE49-F238E27FC236}">
                <a16:creationId xmlns:a16="http://schemas.microsoft.com/office/drawing/2014/main" id="{53C8C096-7FAE-42EC-8AA9-CF952C9963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334" t="71383" r="75068" b="21269"/>
          <a:stretch/>
        </p:blipFill>
        <p:spPr>
          <a:xfrm>
            <a:off x="5880026" y="5085348"/>
            <a:ext cx="1504397" cy="1316347"/>
          </a:xfrm>
          <a:prstGeom prst="rect">
            <a:avLst/>
          </a:prstGeom>
        </p:spPr>
      </p:pic>
      <p:pic>
        <p:nvPicPr>
          <p:cNvPr id="2" name="Picture 1">
            <a:extLst>
              <a:ext uri="{FF2B5EF4-FFF2-40B4-BE49-F238E27FC236}">
                <a16:creationId xmlns:a16="http://schemas.microsoft.com/office/drawing/2014/main" id="{9CFE3A3D-EA6D-DCF5-2BCC-AB5771ECD14F}"/>
              </a:ext>
            </a:extLst>
          </p:cNvPr>
          <p:cNvPicPr>
            <a:picLocks noChangeAspect="1"/>
          </p:cNvPicPr>
          <p:nvPr/>
        </p:nvPicPr>
        <p:blipFill>
          <a:blip r:embed="rId7"/>
          <a:stretch>
            <a:fillRect/>
          </a:stretch>
        </p:blipFill>
        <p:spPr>
          <a:xfrm>
            <a:off x="0" y="885365"/>
            <a:ext cx="7114649" cy="5895343"/>
          </a:xfrm>
          <a:prstGeom prst="rect">
            <a:avLst/>
          </a:prstGeom>
        </p:spPr>
      </p:pic>
    </p:spTree>
    <p:extLst>
      <p:ext uri="{BB962C8B-B14F-4D97-AF65-F5344CB8AC3E}">
        <p14:creationId xmlns:p14="http://schemas.microsoft.com/office/powerpoint/2010/main" val="1821686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53" presetClass="entr" presetSubtype="16"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par>
                                <p:cTn id="15" presetID="53" presetClass="entr" presetSubtype="16"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animEffect transition="in" filter="fade">
                                      <p:cBhvr>
                                        <p:cTn id="19" dur="500"/>
                                        <p:tgtEl>
                                          <p:spTgt spid="35"/>
                                        </p:tgtEl>
                                      </p:cBhvr>
                                    </p:animEffect>
                                  </p:childTnLst>
                                </p:cTn>
                              </p:par>
                              <p:par>
                                <p:cTn id="20" presetID="53" presetClass="entr" presetSubtype="16"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p:cTn id="22" dur="500" fill="hold"/>
                                        <p:tgtEl>
                                          <p:spTgt spid="39"/>
                                        </p:tgtEl>
                                        <p:attrNameLst>
                                          <p:attrName>ppt_w</p:attrName>
                                        </p:attrNameLst>
                                      </p:cBhvr>
                                      <p:tavLst>
                                        <p:tav tm="0">
                                          <p:val>
                                            <p:fltVal val="0"/>
                                          </p:val>
                                        </p:tav>
                                        <p:tav tm="100000">
                                          <p:val>
                                            <p:strVal val="#ppt_w"/>
                                          </p:val>
                                        </p:tav>
                                      </p:tavLst>
                                    </p:anim>
                                    <p:anim calcmode="lin" valueType="num">
                                      <p:cBhvr>
                                        <p:cTn id="23" dur="500" fill="hold"/>
                                        <p:tgtEl>
                                          <p:spTgt spid="39"/>
                                        </p:tgtEl>
                                        <p:attrNameLst>
                                          <p:attrName>ppt_h</p:attrName>
                                        </p:attrNameLst>
                                      </p:cBhvr>
                                      <p:tavLst>
                                        <p:tav tm="0">
                                          <p:val>
                                            <p:fltVal val="0"/>
                                          </p:val>
                                        </p:tav>
                                        <p:tav tm="100000">
                                          <p:val>
                                            <p:strVal val="#ppt_h"/>
                                          </p:val>
                                        </p:tav>
                                      </p:tavLst>
                                    </p:anim>
                                    <p:animEffect transition="in" filter="fade">
                                      <p:cBhvr>
                                        <p:cTn id="24" dur="50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45931"/>
          <a:stretch/>
        </p:blipFill>
        <p:spPr>
          <a:xfrm rot="10800000" flipH="1" flipV="1">
            <a:off x="336693" y="405364"/>
            <a:ext cx="11590605" cy="6185909"/>
          </a:xfrm>
          <a:prstGeom prst="rect">
            <a:avLst/>
          </a:prstGeom>
        </p:spPr>
      </p:pic>
      <p:pic>
        <p:nvPicPr>
          <p:cNvPr id="2"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0113" y="189390"/>
            <a:ext cx="6552117" cy="6263246"/>
          </a:xfrm>
          <a:prstGeom prst="rect">
            <a:avLst/>
          </a:prstGeom>
        </p:spPr>
      </p:pic>
      <p:pic>
        <p:nvPicPr>
          <p:cNvPr id="5" name="Picture 4">
            <a:extLst>
              <a:ext uri="{FF2B5EF4-FFF2-40B4-BE49-F238E27FC236}">
                <a16:creationId xmlns:a16="http://schemas.microsoft.com/office/drawing/2014/main" id="{79240EB4-BE90-B365-5AAA-9BBB298CB8C6}"/>
              </a:ext>
            </a:extLst>
          </p:cNvPr>
          <p:cNvPicPr>
            <a:picLocks noChangeAspect="1"/>
          </p:cNvPicPr>
          <p:nvPr/>
        </p:nvPicPr>
        <p:blipFill>
          <a:blip r:embed="rId4"/>
          <a:stretch>
            <a:fillRect/>
          </a:stretch>
        </p:blipFill>
        <p:spPr>
          <a:xfrm>
            <a:off x="270696" y="247650"/>
            <a:ext cx="5707007" cy="6858000"/>
          </a:xfrm>
          <a:prstGeom prst="rect">
            <a:avLst/>
          </a:prstGeom>
        </p:spPr>
      </p:pic>
    </p:spTree>
    <p:extLst>
      <p:ext uri="{BB962C8B-B14F-4D97-AF65-F5344CB8AC3E}">
        <p14:creationId xmlns:p14="http://schemas.microsoft.com/office/powerpoint/2010/main" val="578534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giữ gìn vệ sinh trường lớp_480p">
            <a:hlinkClick r:id="" action="ppaction://media"/>
            <a:extLst>
              <a:ext uri="{FF2B5EF4-FFF2-40B4-BE49-F238E27FC236}">
                <a16:creationId xmlns:a16="http://schemas.microsoft.com/office/drawing/2014/main" id="{1B2361C8-760A-4193-0CA4-198358A5893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01525" cy="6858000"/>
          </a:xfrm>
          <a:prstGeom prst="rect">
            <a:avLst/>
          </a:prstGeom>
        </p:spPr>
      </p:pic>
    </p:spTree>
    <p:extLst>
      <p:ext uri="{BB962C8B-B14F-4D97-AF65-F5344CB8AC3E}">
        <p14:creationId xmlns:p14="http://schemas.microsoft.com/office/powerpoint/2010/main" val="91783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4121" y="448453"/>
            <a:ext cx="5742074" cy="5742074"/>
          </a:xfrm>
          <a:prstGeom prst="rect">
            <a:avLst/>
          </a:prstGeom>
        </p:spPr>
      </p:pic>
      <p:pic>
        <p:nvPicPr>
          <p:cNvPr id="34" name="图片 33">
            <a:extLst>
              <a:ext uri="{FF2B5EF4-FFF2-40B4-BE49-F238E27FC236}">
                <a16:creationId xmlns:a16="http://schemas.microsoft.com/office/drawing/2014/main" id="{6F5A0E23-5120-4F14-B380-7FF0B7293F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31" t="79391" r="68898" b="-386"/>
          <a:stretch/>
        </p:blipFill>
        <p:spPr>
          <a:xfrm>
            <a:off x="237272" y="117399"/>
            <a:ext cx="1367835" cy="1609218"/>
          </a:xfrm>
          <a:prstGeom prst="rect">
            <a:avLst/>
          </a:prstGeom>
        </p:spPr>
      </p:pic>
      <p:pic>
        <p:nvPicPr>
          <p:cNvPr id="35" name="图片 34">
            <a:extLst>
              <a:ext uri="{FF2B5EF4-FFF2-40B4-BE49-F238E27FC236}">
                <a16:creationId xmlns:a16="http://schemas.microsoft.com/office/drawing/2014/main" id="{CF111373-74F5-4336-BC29-32920FD66F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334" t="71383" r="75068" b="21269"/>
          <a:stretch/>
        </p:blipFill>
        <p:spPr>
          <a:xfrm>
            <a:off x="5180949" y="862721"/>
            <a:ext cx="987309" cy="863896"/>
          </a:xfrm>
          <a:prstGeom prst="rect">
            <a:avLst/>
          </a:prstGeom>
        </p:spPr>
      </p:pic>
      <p:pic>
        <p:nvPicPr>
          <p:cNvPr id="39" name="图片 38">
            <a:extLst>
              <a:ext uri="{FF2B5EF4-FFF2-40B4-BE49-F238E27FC236}">
                <a16:creationId xmlns:a16="http://schemas.microsoft.com/office/drawing/2014/main" id="{53C8C096-7FAE-42EC-8AA9-CF952C9963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334" t="71383" r="75068" b="21269"/>
          <a:stretch/>
        </p:blipFill>
        <p:spPr>
          <a:xfrm>
            <a:off x="9859130" y="5444758"/>
            <a:ext cx="1504397" cy="1316347"/>
          </a:xfrm>
          <a:prstGeom prst="rect">
            <a:avLst/>
          </a:prstGeom>
        </p:spPr>
      </p:pic>
      <p:pic>
        <p:nvPicPr>
          <p:cNvPr id="8" name="图片 38"/>
          <p:cNvPicPr>
            <a:picLocks noChangeAspect="1"/>
          </p:cNvPicPr>
          <p:nvPr/>
        </p:nvPicPr>
        <p:blipFill rotWithShape="1">
          <a:blip r:embed="rId6" cstate="print">
            <a:extLst>
              <a:ext uri="{28A0092B-C50C-407E-A947-70E740481C1C}">
                <a14:useLocalDpi xmlns:a14="http://schemas.microsoft.com/office/drawing/2010/main" val="0"/>
              </a:ext>
            </a:extLst>
          </a:blip>
          <a:srcRect l="12334" t="71383" r="75068" b="21269"/>
          <a:stretch/>
        </p:blipFill>
        <p:spPr>
          <a:xfrm>
            <a:off x="246558" y="5281510"/>
            <a:ext cx="1504397" cy="1316347"/>
          </a:xfrm>
          <a:prstGeom prst="rect">
            <a:avLst/>
          </a:prstGeom>
        </p:spPr>
      </p:pic>
      <p:pic>
        <p:nvPicPr>
          <p:cNvPr id="9" name="图片 38"/>
          <p:cNvPicPr>
            <a:picLocks noChangeAspect="1"/>
          </p:cNvPicPr>
          <p:nvPr/>
        </p:nvPicPr>
        <p:blipFill rotWithShape="1">
          <a:blip r:embed="rId7" cstate="print">
            <a:extLst>
              <a:ext uri="{28A0092B-C50C-407E-A947-70E740481C1C}">
                <a14:useLocalDpi xmlns:a14="http://schemas.microsoft.com/office/drawing/2010/main" val="0"/>
              </a:ext>
            </a:extLst>
          </a:blip>
          <a:srcRect l="12334" t="71383" r="75068" b="21269"/>
          <a:stretch/>
        </p:blipFill>
        <p:spPr>
          <a:xfrm>
            <a:off x="9746472" y="384794"/>
            <a:ext cx="864857" cy="756750"/>
          </a:xfrm>
          <a:prstGeom prst="rect">
            <a:avLst/>
          </a:prstGeom>
        </p:spPr>
      </p:pic>
      <p:pic>
        <p:nvPicPr>
          <p:cNvPr id="10" name="图片 34"/>
          <p:cNvPicPr>
            <a:picLocks noChangeAspect="1"/>
          </p:cNvPicPr>
          <p:nvPr/>
        </p:nvPicPr>
        <p:blipFill rotWithShape="1">
          <a:blip r:embed="rId8" cstate="print">
            <a:extLst>
              <a:ext uri="{28A0092B-C50C-407E-A947-70E740481C1C}">
                <a14:useLocalDpi xmlns:a14="http://schemas.microsoft.com/office/drawing/2010/main" val="0"/>
              </a:ext>
            </a:extLst>
          </a:blip>
          <a:srcRect l="12334" t="71383" r="75068" b="21269"/>
          <a:stretch/>
        </p:blipFill>
        <p:spPr>
          <a:xfrm>
            <a:off x="4847649" y="5012810"/>
            <a:ext cx="869754" cy="761035"/>
          </a:xfrm>
          <a:prstGeom prst="rect">
            <a:avLst/>
          </a:prstGeom>
        </p:spPr>
      </p:pic>
      <p:pic>
        <p:nvPicPr>
          <p:cNvPr id="2" name="Picture 1">
            <a:extLst>
              <a:ext uri="{FF2B5EF4-FFF2-40B4-BE49-F238E27FC236}">
                <a16:creationId xmlns:a16="http://schemas.microsoft.com/office/drawing/2014/main" id="{4FFBA43A-7EA6-5DDE-AACB-501DCA72D5A5}"/>
              </a:ext>
            </a:extLst>
          </p:cNvPr>
          <p:cNvPicPr>
            <a:picLocks noChangeAspect="1"/>
          </p:cNvPicPr>
          <p:nvPr/>
        </p:nvPicPr>
        <p:blipFill>
          <a:blip r:embed="rId9"/>
          <a:stretch>
            <a:fillRect/>
          </a:stretch>
        </p:blipFill>
        <p:spPr>
          <a:xfrm>
            <a:off x="322405" y="1129028"/>
            <a:ext cx="6956139" cy="5895343"/>
          </a:xfrm>
          <a:prstGeom prst="rect">
            <a:avLst/>
          </a:prstGeom>
        </p:spPr>
      </p:pic>
    </p:spTree>
    <p:extLst>
      <p:ext uri="{BB962C8B-B14F-4D97-AF65-F5344CB8AC3E}">
        <p14:creationId xmlns:p14="http://schemas.microsoft.com/office/powerpoint/2010/main" val="4235907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500" fill="hold"/>
                                        <p:tgtEl>
                                          <p:spTgt spid="35"/>
                                        </p:tgtEl>
                                        <p:attrNameLst>
                                          <p:attrName>ppt_w</p:attrName>
                                        </p:attrNameLst>
                                      </p:cBhvr>
                                      <p:tavLst>
                                        <p:tav tm="0">
                                          <p:val>
                                            <p:fltVal val="0"/>
                                          </p:val>
                                        </p:tav>
                                        <p:tav tm="100000">
                                          <p:val>
                                            <p:strVal val="#ppt_w"/>
                                          </p:val>
                                        </p:tav>
                                      </p:tavLst>
                                    </p:anim>
                                    <p:anim calcmode="lin" valueType="num">
                                      <p:cBhvr>
                                        <p:cTn id="13" dur="500" fill="hold"/>
                                        <p:tgtEl>
                                          <p:spTgt spid="35"/>
                                        </p:tgtEl>
                                        <p:attrNameLst>
                                          <p:attrName>ppt_h</p:attrName>
                                        </p:attrNameLst>
                                      </p:cBhvr>
                                      <p:tavLst>
                                        <p:tav tm="0">
                                          <p:val>
                                            <p:fltVal val="0"/>
                                          </p:val>
                                        </p:tav>
                                        <p:tav tm="100000">
                                          <p:val>
                                            <p:strVal val="#ppt_h"/>
                                          </p:val>
                                        </p:tav>
                                      </p:tavLst>
                                    </p:anim>
                                    <p:animEffect transition="in" filter="fade">
                                      <p:cBhvr>
                                        <p:cTn id="14" dur="500"/>
                                        <p:tgtEl>
                                          <p:spTgt spid="35"/>
                                        </p:tgtEl>
                                      </p:cBhvr>
                                    </p:animEffect>
                                  </p:childTnLst>
                                </p:cTn>
                              </p:par>
                              <p:par>
                                <p:cTn id="15" presetID="53" presetClass="entr" presetSubtype="16"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500" fill="hold"/>
                                        <p:tgtEl>
                                          <p:spTgt spid="39"/>
                                        </p:tgtEl>
                                        <p:attrNameLst>
                                          <p:attrName>ppt_w</p:attrName>
                                        </p:attrNameLst>
                                      </p:cBhvr>
                                      <p:tavLst>
                                        <p:tav tm="0">
                                          <p:val>
                                            <p:fltVal val="0"/>
                                          </p:val>
                                        </p:tav>
                                        <p:tav tm="100000">
                                          <p:val>
                                            <p:strVal val="#ppt_w"/>
                                          </p:val>
                                        </p:tav>
                                      </p:tavLst>
                                    </p:anim>
                                    <p:anim calcmode="lin" valueType="num">
                                      <p:cBhvr>
                                        <p:cTn id="18" dur="500" fill="hold"/>
                                        <p:tgtEl>
                                          <p:spTgt spid="39"/>
                                        </p:tgtEl>
                                        <p:attrNameLst>
                                          <p:attrName>ppt_h</p:attrName>
                                        </p:attrNameLst>
                                      </p:cBhvr>
                                      <p:tavLst>
                                        <p:tav tm="0">
                                          <p:val>
                                            <p:fltVal val="0"/>
                                          </p:val>
                                        </p:tav>
                                        <p:tav tm="100000">
                                          <p:val>
                                            <p:strVal val="#ppt_h"/>
                                          </p:val>
                                        </p:tav>
                                      </p:tavLst>
                                    </p:anim>
                                    <p:animEffect transition="in" filter="fade">
                                      <p:cBhvr>
                                        <p:cTn id="19" dur="500"/>
                                        <p:tgtEl>
                                          <p:spTgt spid="39"/>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53" presetClass="entr" presetSubtype="16"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par>
                                <p:cTn id="29" presetID="53" presetClass="entr" presetSubtype="16"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par>
                                <p:cTn id="34" presetID="53" presetClass="entr" presetSubtype="16"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p:cTn id="43" dur="500" fill="hold"/>
                                        <p:tgtEl>
                                          <p:spTgt spid="2"/>
                                        </p:tgtEl>
                                        <p:attrNameLst>
                                          <p:attrName>ppt_w</p:attrName>
                                        </p:attrNameLst>
                                      </p:cBhvr>
                                      <p:tavLst>
                                        <p:tav tm="0">
                                          <p:val>
                                            <p:fltVal val="0"/>
                                          </p:val>
                                        </p:tav>
                                        <p:tav tm="100000">
                                          <p:val>
                                            <p:strVal val="#ppt_w"/>
                                          </p:val>
                                        </p:tav>
                                      </p:tavLst>
                                    </p:anim>
                                    <p:anim calcmode="lin" valueType="num">
                                      <p:cBhvr>
                                        <p:cTn id="44" dur="500" fill="hold"/>
                                        <p:tgtEl>
                                          <p:spTgt spid="2"/>
                                        </p:tgtEl>
                                        <p:attrNameLst>
                                          <p:attrName>ppt_h</p:attrName>
                                        </p:attrNameLst>
                                      </p:cBhvr>
                                      <p:tavLst>
                                        <p:tav tm="0">
                                          <p:val>
                                            <p:fltVal val="0"/>
                                          </p:val>
                                        </p:tav>
                                        <p:tav tm="100000">
                                          <p:val>
                                            <p:strVal val="#ppt_h"/>
                                          </p:val>
                                        </p:tav>
                                      </p:tavLst>
                                    </p:anim>
                                    <p:animEffect transition="in" filter="fade">
                                      <p:cBhvr>
                                        <p:cTn id="4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 Box 18"/>
          <p:cNvSpPr txBox="1">
            <a:spLocks noChangeArrowheads="1"/>
          </p:cNvSpPr>
          <p:nvPr/>
        </p:nvSpPr>
        <p:spPr bwMode="auto">
          <a:xfrm>
            <a:off x="942976" y="1273247"/>
            <a:ext cx="10439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defTabSz="1088284" eaLnBrk="1" hangingPunct="1">
              <a:defRPr/>
            </a:pPr>
            <a:r>
              <a:rPr lang="en-US" altLang="en-US" sz="6000" b="1" dirty="0" err="1">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Hoạt</a:t>
            </a:r>
            <a:r>
              <a:rPr lang="en-US" altLang="en-US" sz="6000"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en-US" sz="6000" b="1" dirty="0" err="1">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động</a:t>
            </a:r>
            <a:r>
              <a:rPr lang="en-US" altLang="en-US" sz="6000"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1: </a:t>
            </a:r>
            <a:r>
              <a:rPr lang="en-US" altLang="en-US" sz="6000" b="1" dirty="0" err="1">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Kể</a:t>
            </a:r>
            <a:r>
              <a:rPr lang="en-US" altLang="en-US" sz="6000"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en-US" sz="6000" b="1" dirty="0" err="1">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về</a:t>
            </a:r>
            <a:r>
              <a:rPr lang="en-US" altLang="en-US" sz="6000"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en-US" sz="6000" b="1" dirty="0" err="1">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những</a:t>
            </a:r>
            <a:r>
              <a:rPr lang="en-US" altLang="en-US" sz="6000"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en-US" sz="6000" b="1" dirty="0" err="1">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địa</a:t>
            </a:r>
            <a:r>
              <a:rPr lang="en-US" altLang="en-US" sz="6000"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en-US" sz="6000" b="1" dirty="0" err="1">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điểm</a:t>
            </a:r>
            <a:r>
              <a:rPr lang="en-US" altLang="en-US" sz="6000"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en-US" sz="6000" b="1" dirty="0" err="1">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sạch</a:t>
            </a:r>
            <a:r>
              <a:rPr lang="en-US" altLang="en-US" sz="6000"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en-US" sz="6000" b="1" dirty="0" err="1">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đẹp</a:t>
            </a:r>
            <a:endParaRPr kumimoji="0" lang="en-US" alt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5" name="图片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49523" y="3164199"/>
            <a:ext cx="3923764" cy="3923764"/>
          </a:xfrm>
          <a:prstGeom prst="rect">
            <a:avLst/>
          </a:prstGeom>
        </p:spPr>
      </p:pic>
      <p:pic>
        <p:nvPicPr>
          <p:cNvPr id="56" name="图片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336693" y="3141035"/>
            <a:ext cx="3912480" cy="3912480"/>
          </a:xfrm>
          <a:prstGeom prst="rect">
            <a:avLst/>
          </a:prstGeom>
        </p:spPr>
      </p:pic>
      <p:pic>
        <p:nvPicPr>
          <p:cNvPr id="58" name="图片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12191" y="3572983"/>
            <a:ext cx="3311601" cy="3421976"/>
          </a:xfrm>
          <a:prstGeom prst="rect">
            <a:avLst/>
          </a:prstGeom>
        </p:spPr>
      </p:pic>
    </p:spTree>
    <p:extLst>
      <p:ext uri="{BB962C8B-B14F-4D97-AF65-F5344CB8AC3E}">
        <p14:creationId xmlns:p14="http://schemas.microsoft.com/office/powerpoint/2010/main" val="272922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0"/>
                                        </p:tgtEl>
                                        <p:attrNameLst>
                                          <p:attrName>style.visibility</p:attrName>
                                        </p:attrNameLst>
                                      </p:cBhvr>
                                      <p:to>
                                        <p:strVal val="visible"/>
                                      </p:to>
                                    </p:set>
                                    <p:anim calcmode="discrete" valueType="clr">
                                      <p:cBhvr override="childStyle">
                                        <p:cTn id="7" dur="80"/>
                                        <p:tgtEl>
                                          <p:spTgt spid="5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0"/>
                                        </p:tgtEl>
                                        <p:attrNameLst>
                                          <p:attrName>fillcolor</p:attrName>
                                        </p:attrNameLst>
                                      </p:cBhvr>
                                      <p:tavLst>
                                        <p:tav tm="0">
                                          <p:val>
                                            <p:clrVal>
                                              <a:schemeClr val="accent2"/>
                                            </p:clrVal>
                                          </p:val>
                                        </p:tav>
                                        <p:tav tm="50000">
                                          <p:val>
                                            <p:clrVal>
                                              <a:schemeClr val="hlink"/>
                                            </p:clrVal>
                                          </p:val>
                                        </p:tav>
                                      </p:tavLst>
                                    </p:anim>
                                    <p:set>
                                      <p:cBhvr>
                                        <p:cTn id="9" dur="80"/>
                                        <p:tgtEl>
                                          <p:spTgt spid="5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500"/>
                                        <p:tgtEl>
                                          <p:spTgt spid="56"/>
                                        </p:tgtEl>
                                      </p:cBhvr>
                                    </p:animEffect>
                                  </p:childTnLst>
                                </p:cTn>
                              </p:par>
                              <p:par>
                                <p:cTn id="15" presetID="10" presetClass="entr" presetSubtype="0" fill="hold" nodeType="with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500"/>
                                        <p:tgtEl>
                                          <p:spTgt spid="58"/>
                                        </p:tgtEl>
                                      </p:cBhvr>
                                    </p:animEffect>
                                  </p:childTnLst>
                                </p:cTn>
                              </p:par>
                              <p:par>
                                <p:cTn id="18" presetID="10" presetClass="entr" presetSubtype="0" fill="hold"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BA5466A-16D9-4258-A6B5-ACB00925ED9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690688"/>
            <a:ext cx="12192000" cy="5167312"/>
          </a:xfrm>
        </p:spPr>
      </p:pic>
      <p:sp>
        <p:nvSpPr>
          <p:cNvPr id="6" name="Rectangle: Rounded Corners 5">
            <a:extLst>
              <a:ext uri="{FF2B5EF4-FFF2-40B4-BE49-F238E27FC236}">
                <a16:creationId xmlns:a16="http://schemas.microsoft.com/office/drawing/2014/main" id="{432F9F20-7501-492C-97DB-A761DF5CFBB3}"/>
              </a:ext>
            </a:extLst>
          </p:cNvPr>
          <p:cNvSpPr/>
          <p:nvPr/>
        </p:nvSpPr>
        <p:spPr>
          <a:xfrm>
            <a:off x="1269241" y="0"/>
            <a:ext cx="9526137" cy="16906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Trò chơi “Chuyền bóng”</a:t>
            </a:r>
            <a:endParaRPr kumimoji="0" lang="en-US" sz="66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endParaRPr>
          </a:p>
        </p:txBody>
      </p:sp>
      <p:sp>
        <p:nvSpPr>
          <p:cNvPr id="8" name="Oval 7">
            <a:hlinkClick r:id="rId4" action="ppaction://hlinksldjump"/>
            <a:extLst>
              <a:ext uri="{FF2B5EF4-FFF2-40B4-BE49-F238E27FC236}">
                <a16:creationId xmlns:a16="http://schemas.microsoft.com/office/drawing/2014/main" id="{C9CD0F46-4C4E-4D7C-B2FB-4D61871378E2}"/>
              </a:ext>
            </a:extLst>
          </p:cNvPr>
          <p:cNvSpPr/>
          <p:nvPr/>
        </p:nvSpPr>
        <p:spPr>
          <a:xfrm>
            <a:off x="11655188" y="1037230"/>
            <a:ext cx="409431" cy="354345"/>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4295143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17">
            <a:extLst>
              <a:ext uri="{FF2B5EF4-FFF2-40B4-BE49-F238E27FC236}">
                <a16:creationId xmlns:a16="http://schemas.microsoft.com/office/drawing/2014/main" id="{8B7D6052-A7A0-B47A-4879-2C0E154A336E}"/>
              </a:ext>
            </a:extLst>
          </p:cNvPr>
          <p:cNvSpPr/>
          <p:nvPr/>
        </p:nvSpPr>
        <p:spPr>
          <a:xfrm>
            <a:off x="638175" y="2234042"/>
            <a:ext cx="11249025" cy="4204858"/>
          </a:xfrm>
          <a:prstGeom prst="roundRect">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TextBox 18">
            <a:extLst>
              <a:ext uri="{FF2B5EF4-FFF2-40B4-BE49-F238E27FC236}">
                <a16:creationId xmlns:a16="http://schemas.microsoft.com/office/drawing/2014/main" id="{92FC19A6-8929-1005-16D2-C945EF7301DB}"/>
              </a:ext>
            </a:extLst>
          </p:cNvPr>
          <p:cNvSpPr txBox="1"/>
          <p:nvPr/>
        </p:nvSpPr>
        <p:spPr>
          <a:xfrm>
            <a:off x="857251" y="2394641"/>
            <a:ext cx="7267574" cy="1754326"/>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trao</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bóng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cho</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một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HS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đầu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dãy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bàn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HS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lớp</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vừa</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hát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vừa</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chuyền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tay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bóng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20" name="Content Placeholder 4">
            <a:extLst>
              <a:ext uri="{FF2B5EF4-FFF2-40B4-BE49-F238E27FC236}">
                <a16:creationId xmlns:a16="http://schemas.microsoft.com/office/drawing/2014/main" id="{B764D24C-93E5-258E-84A4-3F0ACE3580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9204" y="2343149"/>
            <a:ext cx="3573323" cy="1752601"/>
          </a:xfrm>
          <a:prstGeom prst="rect">
            <a:avLst/>
          </a:prstGeom>
        </p:spPr>
      </p:pic>
      <p:pic>
        <p:nvPicPr>
          <p:cNvPr id="21" name="Picture 20">
            <a:extLst>
              <a:ext uri="{FF2B5EF4-FFF2-40B4-BE49-F238E27FC236}">
                <a16:creationId xmlns:a16="http://schemas.microsoft.com/office/drawing/2014/main" id="{7AA9761C-99E5-F789-5BD0-54C5E3795DA7}"/>
              </a:ext>
            </a:extLst>
          </p:cNvPr>
          <p:cNvPicPr>
            <a:picLocks noChangeAspect="1"/>
          </p:cNvPicPr>
          <p:nvPr/>
        </p:nvPicPr>
        <p:blipFill>
          <a:blip r:embed="rId7"/>
          <a:stretch>
            <a:fillRect/>
          </a:stretch>
        </p:blipFill>
        <p:spPr>
          <a:xfrm>
            <a:off x="4630919" y="851107"/>
            <a:ext cx="3139712" cy="1079086"/>
          </a:xfrm>
          <a:prstGeom prst="rect">
            <a:avLst/>
          </a:prstGeom>
        </p:spPr>
      </p:pic>
      <p:sp>
        <p:nvSpPr>
          <p:cNvPr id="22" name="TextBox 21">
            <a:extLst>
              <a:ext uri="{FF2B5EF4-FFF2-40B4-BE49-F238E27FC236}">
                <a16:creationId xmlns:a16="http://schemas.microsoft.com/office/drawing/2014/main" id="{B20702FA-39A1-7CDB-281F-BB198451D4B4}"/>
              </a:ext>
            </a:extLst>
          </p:cNvPr>
          <p:cNvSpPr txBox="1"/>
          <p:nvPr/>
        </p:nvSpPr>
        <p:spPr>
          <a:xfrm>
            <a:off x="933450" y="4124325"/>
            <a:ext cx="10372725" cy="1754326"/>
          </a:xfrm>
          <a:prstGeom prst="rect">
            <a:avLst/>
          </a:prstGeom>
          <a:noFill/>
        </p:spPr>
        <p:txBody>
          <a:bodyPr wrap="square" rtlCol="0">
            <a:spAutoFit/>
          </a:bodyPr>
          <a:lstStyle/>
          <a:p>
            <a:pPr marL="457200" lvl="0" indent="-457200" algn="just">
              <a:buFont typeface="Arial" panose="020B0604020202020204" pitchFamily="34" charset="0"/>
              <a:buChar cha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Khi GV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hô</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Dừng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quả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bóng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trên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tay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HS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nào</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thì</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HS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đó</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phải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nêu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được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sẽ</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nêu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tên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một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địa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điểm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sạch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đẹp</a:t>
            </a:r>
            <a:r>
              <a:rPr lang="en-US" sz="3600" dirty="0">
                <a:latin typeface="Calibri" panose="020F0502020204030204" pitchFamily="34" charset="0"/>
                <a:cs typeface="Calibri" panose="020F0502020204030204" pitchFamily="34" charset="0"/>
              </a:rPr>
              <a:t> ở </a:t>
            </a:r>
            <a:r>
              <a:rPr lang="en-US" sz="3600" dirty="0" err="1">
                <a:latin typeface="Calibri" panose="020F0502020204030204" pitchFamily="34" charset="0"/>
                <a:cs typeface="Calibri" panose="020F0502020204030204" pitchFamily="34" charset="0"/>
              </a:rPr>
              <a:t>phương</a:t>
            </a:r>
            <a:r>
              <a:rPr lang="en-US" sz="3600" dirty="0">
                <a:latin typeface="Calibri" panose="020F0502020204030204" pitchFamily="34" charset="0"/>
                <a:cs typeface="Calibri" panose="020F0502020204030204" pitchFamily="34" charset="0"/>
              </a:rPr>
              <a:t>. </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Ví</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dụ</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công</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viên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2" name="Lop-Chung-Ta-Doan-Ket-Top-Ca-Thieu-Nhi">
            <a:hlinkClick r:id="" action="ppaction://media"/>
            <a:extLst>
              <a:ext uri="{FF2B5EF4-FFF2-40B4-BE49-F238E27FC236}">
                <a16:creationId xmlns:a16="http://schemas.microsoft.com/office/drawing/2014/main" id="{FB71D103-CDCA-D60B-0E5D-2A4E9CB26C3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24850" y="5365749"/>
            <a:ext cx="714375" cy="714375"/>
          </a:xfrm>
          <a:prstGeom prst="rect">
            <a:avLst/>
          </a:prstGeom>
        </p:spPr>
      </p:pic>
    </p:spTree>
    <p:custDataLst>
      <p:tags r:id="rId1"/>
    </p:custDataLst>
    <p:extLst>
      <p:ext uri="{BB962C8B-B14F-4D97-AF65-F5344CB8AC3E}">
        <p14:creationId xmlns:p14="http://schemas.microsoft.com/office/powerpoint/2010/main" val="20963408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502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
                </p:tgtEl>
              </p:cMediaNode>
            </p:audio>
          </p:childTnLst>
        </p:cTn>
      </p:par>
    </p:tnLst>
    <p:bldLst>
      <p:bldP spid="14" grpId="0" animBg="1"/>
      <p:bldP spid="19"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hật Bản sạch sẽ đến mức độ nào? - JAPO - Cổng thông tin Nhật Bản">
            <a:extLst>
              <a:ext uri="{FF2B5EF4-FFF2-40B4-BE49-F238E27FC236}">
                <a16:creationId xmlns:a16="http://schemas.microsoft.com/office/drawing/2014/main" id="{88D8C99F-7792-DF89-6F83-6EC2498ADA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072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ường Tiểu học Xuân An-Nghi Xuân-Hà Tĩnh với phong trào Xây dựng trường,  lớp xanh, sạch, đẹp, an toàn năm học 2018-2019 - Diễn đàn Giáo dục Tiểu học  Hà Tĩnh">
            <a:extLst>
              <a:ext uri="{FF2B5EF4-FFF2-40B4-BE49-F238E27FC236}">
                <a16:creationId xmlns:a16="http://schemas.microsoft.com/office/drawing/2014/main" id="{2C1894EE-2AEE-4F5F-BCE1-4CBFD5A0B2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20284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611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2|2.4|1.5"/>
</p:tagLst>
</file>

<file path=ppt/tags/tag2.xml><?xml version="1.0" encoding="utf-8"?>
<p:tagLst xmlns:a="http://schemas.openxmlformats.org/drawingml/2006/main" xmlns:r="http://schemas.openxmlformats.org/officeDocument/2006/relationships" xmlns:p="http://schemas.openxmlformats.org/presentationml/2006/main">
  <p:tag name="TIMING" val="|0|1.3"/>
</p:tagLst>
</file>

<file path=ppt/theme/theme1.xml><?xml version="1.0" encoding="utf-8"?>
<a:theme xmlns:a="http://schemas.openxmlformats.org/drawingml/2006/main" name="千库网">
  <a:themeElements>
    <a:clrScheme name="自定义 81">
      <a:dk1>
        <a:sysClr val="windowText" lastClr="000000"/>
      </a:dk1>
      <a:lt1>
        <a:sysClr val="window" lastClr="FFFFFF"/>
      </a:lt1>
      <a:dk2>
        <a:srgbClr val="666666"/>
      </a:dk2>
      <a:lt2>
        <a:srgbClr val="D2D2D2"/>
      </a:lt2>
      <a:accent1>
        <a:srgbClr val="EF7768"/>
      </a:accent1>
      <a:accent2>
        <a:srgbClr val="C7C7C7"/>
      </a:accent2>
      <a:accent3>
        <a:srgbClr val="38B1BF"/>
      </a:accent3>
      <a:accent4>
        <a:srgbClr val="FF9933"/>
      </a:accent4>
      <a:accent5>
        <a:srgbClr val="7F7F7F"/>
      </a:accent5>
      <a:accent6>
        <a:srgbClr val="878787"/>
      </a:accent6>
      <a:hlink>
        <a:srgbClr val="006387"/>
      </a:hlink>
      <a:folHlink>
        <a:srgbClr val="8B8B8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264</Words>
  <Application>Microsoft Office PowerPoint</Application>
  <PresentationFormat>Widescreen</PresentationFormat>
  <Paragraphs>21</Paragraphs>
  <Slides>20</Slides>
  <Notes>9</Notes>
  <HiddenSlides>0</HiddenSlides>
  <MMClips>4</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vt:i4>
      </vt:variant>
    </vt:vector>
  </HeadingPairs>
  <TitlesOfParts>
    <vt:vector size="30" baseType="lpstr">
      <vt:lpstr>等线</vt:lpstr>
      <vt:lpstr>等线 Light</vt:lpstr>
      <vt:lpstr>Arial</vt:lpstr>
      <vt:lpstr>Calibri</vt:lpstr>
      <vt:lpstr>Calibri Light</vt:lpstr>
      <vt:lpstr>Tahoma</vt:lpstr>
      <vt:lpstr>Times New Roman</vt:lpstr>
      <vt:lpstr>千库网</vt:lpstr>
      <vt:lpstr>Chủ đề Office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12</cp:revision>
  <dcterms:created xsi:type="dcterms:W3CDTF">2023-11-29T12:16:31Z</dcterms:created>
  <dcterms:modified xsi:type="dcterms:W3CDTF">2023-12-01T03:00:58Z</dcterms:modified>
</cp:coreProperties>
</file>