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35" r:id="rId4"/>
  </p:sldMasterIdLst>
  <p:notesMasterIdLst>
    <p:notesMasterId r:id="rId20"/>
  </p:notesMasterIdLst>
  <p:sldIdLst>
    <p:sldId id="256" r:id="rId5"/>
    <p:sldId id="257" r:id="rId6"/>
    <p:sldId id="267" r:id="rId7"/>
    <p:sldId id="268" r:id="rId8"/>
    <p:sldId id="264" r:id="rId9"/>
    <p:sldId id="308" r:id="rId10"/>
    <p:sldId id="312" r:id="rId11"/>
    <p:sldId id="313" r:id="rId12"/>
    <p:sldId id="314" r:id="rId13"/>
    <p:sldId id="292" r:id="rId14"/>
    <p:sldId id="309" r:id="rId15"/>
    <p:sldId id="311" r:id="rId16"/>
    <p:sldId id="315" r:id="rId17"/>
    <p:sldId id="316" r:id="rId18"/>
    <p:sldId id="261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61" d="100"/>
          <a:sy n="61" d="100"/>
        </p:scale>
        <p:origin x="28" y="140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60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6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6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4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5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lang="en-US" altLang="zh-CN" sz="7200" b="1" spc="284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>
                  <a:latin typeface="+mj-lt"/>
                </a:rPr>
                <a:t>KTUTS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07230" y="398667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8127" y="2504749"/>
            <a:ext cx="2915598" cy="284178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257316"/>
            <a:ext cx="2800350" cy="132802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B9B897-85B6-4D68-9D5D-AE774A4DEB8B}"/>
              </a:ext>
            </a:extLst>
          </p:cNvPr>
          <p:cNvGrpSpPr/>
          <p:nvPr/>
        </p:nvGrpSpPr>
        <p:grpSpPr>
          <a:xfrm>
            <a:off x="3303072" y="1419217"/>
            <a:ext cx="5586243" cy="5394882"/>
            <a:chOff x="3303072" y="1419217"/>
            <a:chExt cx="5586243" cy="5394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3E97A6-6B1F-4058-B014-4C6401E7C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3072" y="1426284"/>
              <a:ext cx="2716022" cy="27527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DA2E65-5787-41C0-8501-4E04F406C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4111" y="1419217"/>
              <a:ext cx="2688494" cy="27343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FD0468-B468-457F-A5BB-32612633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1410" y="4018776"/>
              <a:ext cx="2781104" cy="27527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4FE31-4DC0-45FA-B3F3-51844B43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8965" y="4061374"/>
              <a:ext cx="2800350" cy="275272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C784F1-78CA-46AF-8E38-14988D0FE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2820" y="398668"/>
            <a:ext cx="425537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71D088-C51A-4DF1-A98F-4E1E760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77350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E0322-32E9-410D-946D-66829C52A081}"/>
              </a:ext>
            </a:extLst>
          </p:cNvPr>
          <p:cNvSpPr/>
          <p:nvPr/>
        </p:nvSpPr>
        <p:spPr>
          <a:xfrm>
            <a:off x="1370420" y="3397685"/>
            <a:ext cx="11551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vi-VN" sz="4400" b="1" dirty="0">
                <a:solidFill>
                  <a:srgbClr val="7030A0"/>
                </a:solidFill>
                <a:latin typeface="HP001 4 hàng" pitchFamily="34" charset="0"/>
              </a:rPr>
              <a:t>MŎ hį, sĀ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Α</a:t>
            </a:r>
            <a:r>
              <a:rPr lang="vi-VN" sz="4400" b="1" dirty="0">
                <a:solidFill>
                  <a:srgbClr val="7030A0"/>
                </a:solidFill>
                <a:latin typeface="HP001 4 hàng" pitchFamily="34" charset="0"/>
              </a:rPr>
              <a:t>Ğn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κ</a:t>
            </a:r>
            <a:r>
              <a:rPr lang="vi-VN" sz="4400" b="1" dirty="0">
                <a:solidFill>
                  <a:srgbClr val="7030A0"/>
                </a:solidFill>
                <a:latin typeface="HP001 4 hàng" pitchFamily="34" charset="0"/>
              </a:rPr>
              <a:t>ật. Chú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χ≠ </a:t>
            </a:r>
            <a:r>
              <a:rPr lang="vi-VN" sz="4400" b="1" dirty="0">
                <a:solidFill>
                  <a:srgbClr val="7030A0"/>
                </a:solidFill>
                <a:latin typeface="HP001 4 hàng" pitchFamily="34" charset="0"/>
              </a:rPr>
              <a:t>hō h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oả</a:t>
            </a:r>
            <a:r>
              <a:rPr lang="vi-VN" sz="4400" b="1" dirty="0">
                <a:solidFill>
                  <a:srgbClr val="7030A0"/>
                </a:solidFill>
                <a:latin typeface="HP001 4 hàng" pitchFamily="34" charset="0"/>
              </a:rPr>
              <a:t>ng</a:t>
            </a:r>
            <a:endParaRPr lang="en-US" sz="44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678D-84E2-41AD-A896-7357F5EDD046}"/>
              </a:ext>
            </a:extLst>
          </p:cNvPr>
          <p:cNvSpPr/>
          <p:nvPr/>
        </p:nvSpPr>
        <p:spPr>
          <a:xfrm>
            <a:off x="623999" y="4280031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xin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cứu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giúp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bác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wŪg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dân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w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θ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ĩ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557026" y="5130576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wĀ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dĒ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Ζ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łn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vẫn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κ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ản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ηΗ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łn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làm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νμ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İc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6EB1C4-95A9-4D11-A738-4525496A799B}"/>
              </a:ext>
            </a:extLst>
          </p:cNvPr>
          <p:cNvSpPr/>
          <p:nvPr/>
        </p:nvSpPr>
        <p:spPr>
          <a:xfrm>
            <a:off x="4251441" y="1792010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D529F-B8D9-400B-AAD2-C61DB7F3E1E4}"/>
              </a:ext>
            </a:extLst>
          </p:cNvPr>
          <p:cNvSpPr txBox="1"/>
          <p:nvPr/>
        </p:nvSpPr>
        <p:spPr>
          <a:xfrm>
            <a:off x="4542994" y="1664064"/>
            <a:ext cx="2914468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Nghe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viết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230" y="4022643"/>
            <a:ext cx="2786999" cy="2145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628C3-FA12-4C69-8CBE-54A7204D1EF3}"/>
              </a:ext>
            </a:extLst>
          </p:cNvPr>
          <p:cNvSpPr/>
          <p:nvPr/>
        </p:nvSpPr>
        <p:spPr>
          <a:xfrm>
            <a:off x="1933575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536C5-74DE-4E5F-B3B9-2AB353932B4C}"/>
              </a:ext>
            </a:extLst>
          </p:cNvPr>
          <p:cNvSpPr txBox="1"/>
          <p:nvPr/>
        </p:nvSpPr>
        <p:spPr>
          <a:xfrm>
            <a:off x="1324303" y="690390"/>
            <a:ext cx="989141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    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4652010" y="1464139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a. </a:t>
            </a:r>
            <a:r>
              <a:rPr lang="en-US" sz="3200" i="1" dirty="0"/>
              <a:t>ai</a:t>
            </a:r>
            <a:r>
              <a:rPr lang="en-US" sz="3200" dirty="0"/>
              <a:t>  hay </a:t>
            </a:r>
            <a:r>
              <a:rPr lang="en-US" sz="3200" i="1" dirty="0"/>
              <a:t>ay </a:t>
            </a:r>
            <a:r>
              <a:rPr lang="en-US" sz="32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2171700" y="2995656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83455" y="2989344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395210" y="2983032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trốn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212A52-B7D1-4389-BC93-73CD63A8442C}"/>
              </a:ext>
            </a:extLst>
          </p:cNvPr>
          <p:cNvSpPr/>
          <p:nvPr/>
        </p:nvSpPr>
        <p:spPr>
          <a:xfrm>
            <a:off x="2516680" y="3188970"/>
            <a:ext cx="3865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4398F6-2012-4ED7-BB51-6178FF3187CB}"/>
              </a:ext>
            </a:extLst>
          </p:cNvPr>
          <p:cNvSpPr/>
          <p:nvPr/>
        </p:nvSpPr>
        <p:spPr>
          <a:xfrm>
            <a:off x="5099860" y="3176346"/>
            <a:ext cx="3865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1B4432-AE06-44DF-B950-F227372D0623}"/>
              </a:ext>
            </a:extLst>
          </p:cNvPr>
          <p:cNvSpPr/>
          <p:nvPr/>
        </p:nvSpPr>
        <p:spPr>
          <a:xfrm>
            <a:off x="7888780" y="3079688"/>
            <a:ext cx="466944" cy="357195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952" y="3910633"/>
            <a:ext cx="3198479" cy="24617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628C3-FA12-4C69-8CBE-54A7204D1EF3}"/>
              </a:ext>
            </a:extLst>
          </p:cNvPr>
          <p:cNvSpPr/>
          <p:nvPr/>
        </p:nvSpPr>
        <p:spPr>
          <a:xfrm>
            <a:off x="1933575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536C5-74DE-4E5F-B3B9-2AB353932B4C}"/>
              </a:ext>
            </a:extLst>
          </p:cNvPr>
          <p:cNvSpPr txBox="1"/>
          <p:nvPr/>
        </p:nvSpPr>
        <p:spPr>
          <a:xfrm>
            <a:off x="2648990" y="726302"/>
            <a:ext cx="7452360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4454930" y="2010440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b. </a:t>
            </a:r>
            <a:r>
              <a:rPr lang="en-US" sz="3200" i="1" dirty="0" err="1"/>
              <a:t>iêc</a:t>
            </a:r>
            <a:r>
              <a:rPr lang="en-US" sz="3200" dirty="0"/>
              <a:t> hay </a:t>
            </a:r>
            <a:r>
              <a:rPr lang="en-US" sz="3200" i="1" dirty="0" err="1"/>
              <a:t>iêt</a:t>
            </a:r>
            <a:endParaRPr lang="en-US" sz="3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2148840" y="2820655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60595" y="2814343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tạm</a:t>
            </a:r>
            <a:r>
              <a:rPr lang="en-US" sz="3200" dirty="0"/>
              <a:t> </a:t>
            </a:r>
            <a:r>
              <a:rPr lang="en-US" sz="3200" dirty="0" err="1"/>
              <a:t>biệt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372350" y="2808031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2F3014-2C78-44ED-8941-C84E71AA44BA}"/>
              </a:ext>
            </a:extLst>
          </p:cNvPr>
          <p:cNvSpPr/>
          <p:nvPr/>
        </p:nvSpPr>
        <p:spPr>
          <a:xfrm>
            <a:off x="2417620" y="2904687"/>
            <a:ext cx="4627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BA1D94-923A-465D-9B16-DFD7EAA18AB5}"/>
              </a:ext>
            </a:extLst>
          </p:cNvPr>
          <p:cNvSpPr/>
          <p:nvPr/>
        </p:nvSpPr>
        <p:spPr>
          <a:xfrm>
            <a:off x="5852160" y="2904686"/>
            <a:ext cx="4627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E4704-AFB7-423C-91D9-A9FB77299FDB}"/>
              </a:ext>
            </a:extLst>
          </p:cNvPr>
          <p:cNvSpPr/>
          <p:nvPr/>
        </p:nvSpPr>
        <p:spPr>
          <a:xfrm>
            <a:off x="8338360" y="2971137"/>
            <a:ext cx="4627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51952-10E3-4E46-830E-A57EFF437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808" y="2642118"/>
            <a:ext cx="6091238" cy="3482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C99F2-88F6-4E8C-A838-607BCC5F009F}"/>
              </a:ext>
            </a:extLst>
          </p:cNvPr>
          <p:cNvSpPr txBox="1"/>
          <p:nvPr/>
        </p:nvSpPr>
        <p:spPr>
          <a:xfrm>
            <a:off x="2516680" y="733297"/>
            <a:ext cx="7389495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F44E45-DFA0-47BC-B497-9B7E0B02E0B3}"/>
              </a:ext>
            </a:extLst>
          </p:cNvPr>
          <p:cNvSpPr/>
          <p:nvPr/>
        </p:nvSpPr>
        <p:spPr>
          <a:xfrm>
            <a:off x="2126758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9C6CE-C18E-4E56-8A51-4F6D494104F8}"/>
              </a:ext>
            </a:extLst>
          </p:cNvPr>
          <p:cNvSpPr/>
          <p:nvPr/>
        </p:nvSpPr>
        <p:spPr>
          <a:xfrm>
            <a:off x="2787015" y="1964387"/>
            <a:ext cx="6617970" cy="5845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b="1" dirty="0" err="1"/>
              <a:t>nông</a:t>
            </a:r>
            <a:r>
              <a:rPr lang="en-US" sz="2800" b="1" dirty="0"/>
              <a:t> </a:t>
            </a:r>
            <a:r>
              <a:rPr lang="en-US" sz="2800" b="1" dirty="0" err="1"/>
              <a:t>dân</a:t>
            </a:r>
            <a:r>
              <a:rPr lang="en-US" sz="2800" b="1" dirty="0"/>
              <a:t>		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bé</a:t>
            </a:r>
            <a:r>
              <a:rPr lang="en-US" sz="2800" b="1" dirty="0"/>
              <a:t>		</a:t>
            </a:r>
            <a:r>
              <a:rPr lang="en-US" sz="2800" b="1" dirty="0" err="1"/>
              <a:t>giúp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950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50" y="2964605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346" y="4848474"/>
            <a:ext cx="3538126" cy="204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8109726" y="2461564"/>
            <a:ext cx="197167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thản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110332" y="2476357"/>
            <a:ext cx="2055778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754074" y="2483924"/>
            <a:ext cx="244275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480356" y="3496871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a.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          	(…)   	 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đám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180C4-2825-48A6-9A6D-51FB1BA790B8}"/>
              </a:ext>
            </a:extLst>
          </p:cNvPr>
          <p:cNvSpPr txBox="1"/>
          <p:nvPr/>
        </p:nvSpPr>
        <p:spPr>
          <a:xfrm>
            <a:off x="3874175" y="2479519"/>
            <a:ext cx="199651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E35AA-7FBC-42E5-A541-F69C3EE9C9FB}"/>
              </a:ext>
            </a:extLst>
          </p:cNvPr>
          <p:cNvSpPr txBox="1"/>
          <p:nvPr/>
        </p:nvSpPr>
        <p:spPr>
          <a:xfrm>
            <a:off x="2480355" y="4316459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	   (…) 	       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DAD574-D38F-4182-A5FD-FA34B058176B}"/>
              </a:ext>
            </a:extLst>
          </p:cNvPr>
          <p:cNvSpPr/>
          <p:nvPr/>
        </p:nvSpPr>
        <p:spPr>
          <a:xfrm>
            <a:off x="1401970" y="1632006"/>
            <a:ext cx="459518" cy="422331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9336 0.15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487 0.271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198CE1A-40D4-42B2-8E4B-025C943BC463}"/>
              </a:ext>
            </a:extLst>
          </p:cNvPr>
          <p:cNvSpPr/>
          <p:nvPr/>
        </p:nvSpPr>
        <p:spPr>
          <a:xfrm>
            <a:off x="2411901" y="703935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703454" y="666996"/>
            <a:ext cx="6839980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Chú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bé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chăn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cừu</a:t>
            </a:r>
            <a:endParaRPr lang="en-US" sz="3200" b="1" i="1" dirty="0">
              <a:solidFill>
                <a:prstClr val="black"/>
              </a:solidFill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A927C-D4B6-4021-BE67-F0CD74314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8" y="2242184"/>
            <a:ext cx="2716022" cy="275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EBEDA-3CBA-4A81-9F19-6E1F696C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71" y="2260536"/>
            <a:ext cx="2688494" cy="2734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B6658-2747-4B6E-8B81-430DEB8A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565" y="2242183"/>
            <a:ext cx="2781104" cy="2752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6C2C1-D7F8-44E2-8A82-3809CF49F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669" y="2242183"/>
            <a:ext cx="28003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ú bé chăn cừu - Tiếng Việt 1, tập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DB432-BF57-4D46-A925-0E354C2CD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86" y="1698359"/>
            <a:ext cx="4531286" cy="4592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BFB26-2CFF-4BC9-8187-D47DDB75EC79}"/>
              </a:ext>
            </a:extLst>
          </p:cNvPr>
          <p:cNvSpPr txBox="1"/>
          <p:nvPr/>
        </p:nvSpPr>
        <p:spPr>
          <a:xfrm>
            <a:off x="6718352" y="3702231"/>
            <a:ext cx="422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 (…)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BDA70-DCA0-43B0-9408-F4E89C94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324" y="1698359"/>
            <a:ext cx="4505697" cy="4582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8D5A-6621-4432-B408-C5CCC4D9E75C}"/>
              </a:ext>
            </a:extLst>
          </p:cNvPr>
          <p:cNvSpPr txBox="1"/>
          <p:nvPr/>
        </p:nvSpPr>
        <p:spPr>
          <a:xfrm>
            <a:off x="6421556" y="3572627"/>
            <a:ext cx="450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Nghe </a:t>
            </a:r>
            <a:r>
              <a:rPr lang="en-US" sz="3200" b="1" dirty="0" err="1"/>
              <a:t>tiếng</a:t>
            </a:r>
            <a:r>
              <a:rPr lang="en-US" sz="3200" b="1" dirty="0"/>
              <a:t> </a:t>
            </a:r>
            <a:r>
              <a:rPr lang="en-US" sz="3200" b="1" dirty="0" err="1"/>
              <a:t>kêu</a:t>
            </a:r>
            <a:r>
              <a:rPr lang="en-US" sz="3200" b="1" dirty="0"/>
              <a:t> </a:t>
            </a:r>
            <a:r>
              <a:rPr lang="en-US" sz="3200" b="1" dirty="0" err="1"/>
              <a:t>cứu</a:t>
            </a:r>
            <a:r>
              <a:rPr lang="en-US" sz="3200" b="1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211040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48AEE-F8CD-4ECC-A5FA-9B61EA4CF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897660"/>
            <a:ext cx="4201035" cy="4158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12DFB-C275-41FE-A650-F26896578BB2}"/>
              </a:ext>
            </a:extLst>
          </p:cNvPr>
          <p:cNvSpPr txBox="1"/>
          <p:nvPr/>
        </p:nvSpPr>
        <p:spPr>
          <a:xfrm>
            <a:off x="6520442" y="3549872"/>
            <a:ext cx="362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39451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B23B6-4805-4EA2-94D6-FE9F4F838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060" y="1698359"/>
            <a:ext cx="4585531" cy="4507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316FC-351D-4358-976A-038084BBD0F6}"/>
              </a:ext>
            </a:extLst>
          </p:cNvPr>
          <p:cNvSpPr txBox="1"/>
          <p:nvPr/>
        </p:nvSpPr>
        <p:spPr>
          <a:xfrm>
            <a:off x="7014117" y="3593148"/>
            <a:ext cx="267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Thế </a:t>
            </a:r>
            <a:r>
              <a:rPr lang="en-US" sz="3200" b="1" dirty="0" err="1"/>
              <a:t>là</a:t>
            </a:r>
            <a:r>
              <a:rPr lang="en-US" sz="3200" b="1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5703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589</TotalTime>
  <Words>259</Words>
  <Application>Microsoft Office PowerPoint</Application>
  <PresentationFormat>Widescreen</PresentationFormat>
  <Paragraphs>46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Arial</vt:lpstr>
      <vt:lpstr>Arial Rounded MT Bold</vt:lpstr>
      <vt:lpstr>Arial-Rounded</vt:lpstr>
      <vt:lpstr>Baloo</vt:lpstr>
      <vt:lpstr>Calibri</vt:lpstr>
      <vt:lpstr>等线</vt:lpstr>
      <vt:lpstr>HP001 4 hàng</vt:lpstr>
      <vt:lpstr>Times New Roman</vt:lpstr>
      <vt:lpstr>字魂59号-创粗黑</vt:lpstr>
      <vt:lpstr>Office 主题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</cp:lastModifiedBy>
  <cp:revision>26</cp:revision>
  <dcterms:created xsi:type="dcterms:W3CDTF">2018-05-30T07:26:44Z</dcterms:created>
  <dcterms:modified xsi:type="dcterms:W3CDTF">2025-04-01T06:18:55Z</dcterms:modified>
  <cp:category/>
</cp:coreProperties>
</file>